
<file path=[Content_Types].xml><?xml version="1.0" encoding="utf-8"?>
<Types xmlns="http://schemas.openxmlformats.org/package/2006/content-types">
  <Default Extension="jpg" ContentType="image/jpeg"/>
  <Default Extension="rels" ContentType="application/vnd.openxmlformats-package.relationships+xml"/>
  <Default Extension="png" ContentType="image/png"/>
  <Default Extension="xml" ContentType="application/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3.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7.xml" ContentType="application/vnd.openxmlformats-officedocument.presentationml.notesSlide+xml"/>
  <Override PartName="/ppt/notesSlides/notesSlide13.xml" ContentType="application/vnd.openxmlformats-officedocument.presentationml.notesSlide+xml"/>
  <Override PartName="/ppt/notesSlides/notesSlide3.xml" ContentType="application/vnd.openxmlformats-officedocument.presentationml.notesSlide+xml"/>
  <Override PartName="/ppt/notesSlides/notesSlide12.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7.xml" ContentType="application/vnd.openxmlformats-officedocument.presentationml.slide+xml"/>
  <Override PartName="/ppt/slides/slide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4.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6858000" cx="9144000"/>
  <p:notesSz cy="9296400" cx="70104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13.xml" Type="http://schemas.openxmlformats.org/officeDocument/2006/relationships/slide" Id="rId18"/><Relationship Target="slides/slide12.xml" Type="http://schemas.openxmlformats.org/officeDocument/2006/relationships/slide" Id="rId17"/><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slides/slide7.xml" Type="http://schemas.openxmlformats.org/officeDocument/2006/relationships/slide" Id="rId12"/><Relationship Target="presProps.xml" Type="http://schemas.openxmlformats.org/officeDocument/2006/relationships/presProps" Id="rId2"/><Relationship Target="slides/slide8.xml" Type="http://schemas.openxmlformats.org/officeDocument/2006/relationships/slide" Id="rId13"/><Relationship Target="theme/theme3.xml" Type="http://schemas.openxmlformats.org/officeDocument/2006/relationships/theme" Id="rId1"/><Relationship Target="slides/slide5.xml" Type="http://schemas.openxmlformats.org/officeDocument/2006/relationships/slide" Id="rId10"/><Relationship Target="slideMasters/slideMaster1.xml" Type="http://schemas.openxmlformats.org/officeDocument/2006/relationships/slideMaster" Id="rId4"/><Relationship Target="slides/slide6.xml" Type="http://schemas.openxmlformats.org/officeDocument/2006/relationships/slide" Id="rId11"/><Relationship Target="tableStyles.xml" Type="http://schemas.openxmlformats.org/officeDocument/2006/relationships/tableStyles" Id="rId3"/><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1.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 name="Shape 1"/>
        <p:cNvGrpSpPr/>
        <p:nvPr/>
      </p:nvGrpSpPr>
      <p:grpSpPr>
        <a:xfrm>
          <a:off y="0" x="0"/>
          <a:ext cy="0" cx="0"/>
          <a:chOff y="0" x="0"/>
          <a:chExt cy="0" cx="0"/>
        </a:xfrm>
      </p:grpSpPr>
      <p:sp>
        <p:nvSpPr>
          <p:cNvPr id="2" name="Shape 2"/>
          <p:cNvSpPr txBox="1"/>
          <p:nvPr>
            <p:ph idx="2" type="hdr"/>
          </p:nvPr>
        </p:nvSpPr>
        <p:spPr>
          <a:xfrm>
            <a:off y="0" x="0"/>
            <a:ext cy="465138" cx="3038475"/>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3" name="Shape 3"/>
          <p:cNvSpPr txBox="1"/>
          <p:nvPr>
            <p:ph idx="10" type="dt"/>
          </p:nvPr>
        </p:nvSpPr>
        <p:spPr>
          <a:xfrm>
            <a:off y="0" x="3970337"/>
            <a:ext cy="465138" cx="3038475"/>
          </a:xfrm>
          <a:prstGeom prst="rect">
            <a:avLst/>
          </a:prstGeom>
          <a:noFill/>
          <a:ln>
            <a:noFill/>
          </a:ln>
        </p:spPr>
        <p:txBody>
          <a:bodyPr bIns="91425" rIns="91425" lIns="91425" tIns="91425" anchor="t"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4" name="Shape 4"/>
          <p:cNvSpPr/>
          <p:nvPr>
            <p:ph idx="3" type="sldImg"/>
          </p:nvPr>
        </p:nvSpPr>
        <p:spPr>
          <a:xfrm>
            <a:off y="696912" x="1181100"/>
            <a:ext cy="3486150" cx="4648199"/>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5" name="Shape 5"/>
          <p:cNvSpPr txBox="1"/>
          <p:nvPr>
            <p:ph idx="1" type="body"/>
          </p:nvPr>
        </p:nvSpPr>
        <p:spPr>
          <a:xfrm>
            <a:off y="4416425" x="701675"/>
            <a:ext cy="4183063" cx="560704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6" name="Shape 6"/>
          <p:cNvSpPr txBox="1"/>
          <p:nvPr>
            <p:ph idx="11" type="ftr"/>
          </p:nvPr>
        </p:nvSpPr>
        <p:spPr>
          <a:xfrm>
            <a:off y="8829675" x="0"/>
            <a:ext cy="465138" cx="3038475"/>
          </a:xfrm>
          <a:prstGeom prst="rect">
            <a:avLst/>
          </a:prstGeom>
          <a:noFill/>
          <a:ln>
            <a:noFill/>
          </a:ln>
        </p:spPr>
        <p:txBody>
          <a:bodyPr bIns="91425" rIns="91425" lIns="91425" tIns="91425" anchor="b"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 name="Shape 7"/>
          <p:cNvSpPr txBox="1"/>
          <p:nvPr>
            <p:ph idx="12" type="sldNum"/>
          </p:nvPr>
        </p:nvSpPr>
        <p:spPr>
          <a:xfrm>
            <a:off y="8829675" x="3970337"/>
            <a:ext cy="465138" cx="3038475"/>
          </a:xfrm>
          <a:prstGeom prst="rect">
            <a:avLst/>
          </a:prstGeom>
          <a:noFill/>
          <a:ln>
            <a:noFill/>
          </a:ln>
        </p:spPr>
        <p:txBody>
          <a:bodyPr bIns="45700" rIns="91425" lIns="91425" tIns="45700" anchor="b" anchorCtr="0">
            <a:noAutofit/>
          </a:bodyPr>
          <a:lstStyle>
            <a:lvl1pPr algn="r" rtl="0" marR="0" indent="0" marL="0">
              <a:spcBef>
                <a:spcPts val="0"/>
              </a:spcBef>
              <a:buNone/>
              <a:defRPr strike="noStrike" u="none" b="0" cap="none" baseline="0" sz="1200" i="0">
                <a:solidFill>
                  <a:schemeClr val="dk1"/>
                </a:solidFill>
                <a:latin typeface="Calibri"/>
                <a:ea typeface="Calibri"/>
                <a:cs typeface="Calibri"/>
                <a:sym typeface="Calibri"/>
              </a:defRPr>
            </a:lvl1pPr>
          </a:lstStyle>
          <a:p>
            <a:pPr lvl="0" indent="0" marL="0">
              <a:spcBef>
                <a:spcPts val="0"/>
              </a:spcBef>
              <a:buSzPct val="25000"/>
              <a:buNone/>
            </a:pPr>
            <a:fld id="{00000000-1234-1234-1234-123412341234}" type="slidenum">
              <a:rPr lang="en-US"/>
              <a:t>‹#›</a:t>
            </a:fld>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0" name="Shape 90"/>
        <p:cNvGrpSpPr/>
        <p:nvPr/>
      </p:nvGrpSpPr>
      <p:grpSpPr>
        <a:xfrm>
          <a:off y="0" x="0"/>
          <a:ext cy="0" cx="0"/>
          <a:chOff y="0" x="0"/>
          <a:chExt cy="0" cx="0"/>
        </a:xfrm>
      </p:grpSpPr>
      <p:sp>
        <p:nvSpPr>
          <p:cNvPr id="91" name="Shape 91"/>
          <p:cNvSpPr txBox="1"/>
          <p:nvPr>
            <p:ph idx="1" type="body"/>
          </p:nvPr>
        </p:nvSpPr>
        <p:spPr>
          <a:xfrm>
            <a:off y="4416425" x="701675"/>
            <a:ext cy="4183063" cx="5607049"/>
          </a:xfrm>
          <a:prstGeom prst="rect">
            <a:avLst/>
          </a:prstGeom>
        </p:spPr>
        <p:txBody>
          <a:bodyPr bIns="91425" rIns="91425" lIns="91425" tIns="91425" anchor="t" anchorCtr="0">
            <a:noAutofit/>
          </a:bodyPr>
          <a:lstStyle/>
          <a:p>
            <a:pPr>
              <a:spcBef>
                <a:spcPts val="0"/>
              </a:spcBef>
              <a:buNone/>
            </a:pPr>
            <a:r>
              <a:t/>
            </a:r>
            <a:endParaRPr/>
          </a:p>
        </p:txBody>
      </p:sp>
      <p:sp>
        <p:nvSpPr>
          <p:cNvPr id="92" name="Shape 92"/>
          <p:cNvSpPr/>
          <p:nvPr>
            <p:ph idx="2" type="sldImg"/>
          </p:nvPr>
        </p:nvSpPr>
        <p:spPr>
          <a:xfrm>
            <a:off y="696912" x="1181100"/>
            <a:ext cy="3486150" cx="46481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6" name="Shape 156"/>
        <p:cNvGrpSpPr/>
        <p:nvPr/>
      </p:nvGrpSpPr>
      <p:grpSpPr>
        <a:xfrm>
          <a:off y="0" x="0"/>
          <a:ext cy="0" cx="0"/>
          <a:chOff y="0" x="0"/>
          <a:chExt cy="0" cx="0"/>
        </a:xfrm>
      </p:grpSpPr>
      <p:sp>
        <p:nvSpPr>
          <p:cNvPr id="157" name="Shape 157"/>
          <p:cNvSpPr txBox="1"/>
          <p:nvPr>
            <p:ph idx="1" type="body"/>
          </p:nvPr>
        </p:nvSpPr>
        <p:spPr>
          <a:xfrm>
            <a:off y="4416425" x="701675"/>
            <a:ext cy="4183063" cx="5607049"/>
          </a:xfrm>
          <a:prstGeom prst="rect">
            <a:avLst/>
          </a:prstGeom>
        </p:spPr>
        <p:txBody>
          <a:bodyPr bIns="91425" rIns="91425" lIns="91425" tIns="91425" anchor="t" anchorCtr="0">
            <a:noAutofit/>
          </a:bodyPr>
          <a:lstStyle/>
          <a:p>
            <a:pPr>
              <a:spcBef>
                <a:spcPts val="0"/>
              </a:spcBef>
              <a:buNone/>
            </a:pPr>
            <a:r>
              <a:t/>
            </a:r>
            <a:endParaRPr/>
          </a:p>
        </p:txBody>
      </p:sp>
      <p:sp>
        <p:nvSpPr>
          <p:cNvPr id="158" name="Shape 158"/>
          <p:cNvSpPr/>
          <p:nvPr>
            <p:ph idx="2" type="sldImg"/>
          </p:nvPr>
        </p:nvSpPr>
        <p:spPr>
          <a:xfrm>
            <a:off y="696912" x="1181100"/>
            <a:ext cy="3486150" cx="46481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3" name="Shape 163"/>
        <p:cNvGrpSpPr/>
        <p:nvPr/>
      </p:nvGrpSpPr>
      <p:grpSpPr>
        <a:xfrm>
          <a:off y="0" x="0"/>
          <a:ext cy="0" cx="0"/>
          <a:chOff y="0" x="0"/>
          <a:chExt cy="0" cx="0"/>
        </a:xfrm>
      </p:grpSpPr>
      <p:sp>
        <p:nvSpPr>
          <p:cNvPr id="164" name="Shape 164"/>
          <p:cNvSpPr txBox="1"/>
          <p:nvPr>
            <p:ph idx="1" type="body"/>
          </p:nvPr>
        </p:nvSpPr>
        <p:spPr>
          <a:xfrm>
            <a:off y="4416425" x="701675"/>
            <a:ext cy="4183063" cx="5607049"/>
          </a:xfrm>
          <a:prstGeom prst="rect">
            <a:avLst/>
          </a:prstGeom>
        </p:spPr>
        <p:txBody>
          <a:bodyPr bIns="91425" rIns="91425" lIns="91425" tIns="91425" anchor="t" anchorCtr="0">
            <a:noAutofit/>
          </a:bodyPr>
          <a:lstStyle/>
          <a:p>
            <a:pPr>
              <a:spcBef>
                <a:spcPts val="0"/>
              </a:spcBef>
              <a:buNone/>
            </a:pPr>
            <a:r>
              <a:t/>
            </a:r>
            <a:endParaRPr/>
          </a:p>
        </p:txBody>
      </p:sp>
      <p:sp>
        <p:nvSpPr>
          <p:cNvPr id="165" name="Shape 165"/>
          <p:cNvSpPr/>
          <p:nvPr>
            <p:ph idx="2" type="sldImg"/>
          </p:nvPr>
        </p:nvSpPr>
        <p:spPr>
          <a:xfrm>
            <a:off y="696912" x="1181100"/>
            <a:ext cy="3486150" cx="46481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0" name="Shape 170"/>
        <p:cNvGrpSpPr/>
        <p:nvPr/>
      </p:nvGrpSpPr>
      <p:grpSpPr>
        <a:xfrm>
          <a:off y="0" x="0"/>
          <a:ext cy="0" cx="0"/>
          <a:chOff y="0" x="0"/>
          <a:chExt cy="0" cx="0"/>
        </a:xfrm>
      </p:grpSpPr>
      <p:sp>
        <p:nvSpPr>
          <p:cNvPr id="171" name="Shape 171"/>
          <p:cNvSpPr/>
          <p:nvPr>
            <p:ph idx="2" type="sldImg"/>
          </p:nvPr>
        </p:nvSpPr>
        <p:spPr>
          <a:xfrm>
            <a:off y="696912" x="1181100"/>
            <a:ext cy="3486150" cx="4648199"/>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172" name="Shape 172"/>
          <p:cNvSpPr txBox="1"/>
          <p:nvPr>
            <p:ph idx="1" type="body"/>
          </p:nvPr>
        </p:nvSpPr>
        <p:spPr>
          <a:xfrm>
            <a:off y="4416425" x="701675"/>
            <a:ext cy="4183063" cx="5607049"/>
          </a:xfrm>
          <a:prstGeom prst="rect">
            <a:avLst/>
          </a:prstGeom>
          <a:noFill/>
          <a:ln>
            <a:noFill/>
          </a:ln>
        </p:spPr>
        <p:txBody>
          <a:bodyPr bIns="45700" rIns="91425" lIns="91425" tIns="45700" anchor="t" anchorCtr="0">
            <a:noAutofit/>
          </a:bodyPr>
          <a:lstStyle/>
          <a:p>
            <a:pPr algn="l" rtl="0" lvl="0" marR="0" indent="0" marL="0">
              <a:spcBef>
                <a:spcPts val="0"/>
              </a:spcBef>
              <a:buNone/>
            </a:pPr>
            <a:r>
              <a:t/>
            </a:r>
            <a:endParaRPr strike="noStrike" u="none" b="0" cap="none" baseline="0" sz="1200" i="0">
              <a:solidFill>
                <a:schemeClr val="dk1"/>
              </a:solidFill>
              <a:latin typeface="Calibri"/>
              <a:ea typeface="Calibri"/>
              <a:cs typeface="Calibri"/>
              <a:sym typeface="Calibri"/>
            </a:endParaRPr>
          </a:p>
        </p:txBody>
      </p:sp>
      <p:sp>
        <p:nvSpPr>
          <p:cNvPr id="173" name="Shape 173"/>
          <p:cNvSpPr txBox="1"/>
          <p:nvPr>
            <p:ph idx="12" type="sldNum"/>
          </p:nvPr>
        </p:nvSpPr>
        <p:spPr>
          <a:xfrm>
            <a:off y="8829675" x="3970337"/>
            <a:ext cy="465138" cx="3038475"/>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fld id="{00000000-1234-1234-1234-123412341234}" type="slidenum">
              <a:rPr strike="noStrike" u="none" b="0" cap="none" baseline="0" sz="1200" lang="en-US" i="0">
                <a:solidFill>
                  <a:schemeClr val="dk1"/>
                </a:solidFill>
                <a:latin typeface="Calibri"/>
                <a:ea typeface="Calibri"/>
                <a:cs typeface="Calibri"/>
                <a:sym typeface="Calibri"/>
              </a:rPr>
              <a:t>‹#›</a:t>
            </a:fld>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6" name="Shape 176"/>
        <p:cNvGrpSpPr/>
        <p:nvPr/>
      </p:nvGrpSpPr>
      <p:grpSpPr>
        <a:xfrm>
          <a:off y="0" x="0"/>
          <a:ext cy="0" cx="0"/>
          <a:chOff y="0" x="0"/>
          <a:chExt cy="0" cx="0"/>
        </a:xfrm>
      </p:grpSpPr>
      <p:sp>
        <p:nvSpPr>
          <p:cNvPr id="177" name="Shape 177"/>
          <p:cNvSpPr/>
          <p:nvPr>
            <p:ph idx="2" type="sldImg"/>
          </p:nvPr>
        </p:nvSpPr>
        <p:spPr>
          <a:xfrm>
            <a:off y="696912" x="1181100"/>
            <a:ext cy="3486299" cx="46481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78" name="Shape 178"/>
          <p:cNvSpPr txBox="1"/>
          <p:nvPr>
            <p:ph idx="1" type="body"/>
          </p:nvPr>
        </p:nvSpPr>
        <p:spPr>
          <a:xfrm>
            <a:off y="4416425" x="701675"/>
            <a:ext cy="4183200" cx="5606999"/>
          </a:xfrm>
          <a:prstGeom prst="rect">
            <a:avLst/>
          </a:prstGeom>
        </p:spPr>
        <p:txBody>
          <a:bodyPr bIns="91425" rIns="91425" lIns="91425" tIns="91425" anchor="t" anchorCtr="0">
            <a:noAutofit/>
          </a:bodyPr>
          <a:lstStyle/>
          <a:p>
            <a:pPr>
              <a:spcBef>
                <a:spcPts val="0"/>
              </a:spcBef>
              <a:buNone/>
            </a:pPr>
            <a:r>
              <a:t/>
            </a:r>
            <a:endParaRPr/>
          </a:p>
        </p:txBody>
      </p:sp>
      <p:sp>
        <p:nvSpPr>
          <p:cNvPr id="179" name="Shape 179"/>
          <p:cNvSpPr txBox="1"/>
          <p:nvPr>
            <p:ph idx="12" type="sldNum"/>
          </p:nvPr>
        </p:nvSpPr>
        <p:spPr>
          <a:xfrm>
            <a:off y="8829675" x="3970337"/>
            <a:ext cy="465000" cx="3038399"/>
          </a:xfrm>
          <a:prstGeom prst="rect">
            <a:avLst/>
          </a:prstGeom>
        </p:spPr>
        <p:txBody>
          <a:bodyPr bIns="45700" rIns="91425" lIns="91425" tIns="45700" anchor="b" anchorCtr="0">
            <a:noAutofit/>
          </a:bodyPr>
          <a:lstStyle/>
          <a:p>
            <a:pPr lvl="0">
              <a:spcBef>
                <a:spcPts val="0"/>
              </a:spcBef>
              <a:buClr>
                <a:srgbClr val="000000"/>
              </a:buClr>
              <a:buSzPct val="25000"/>
              <a:buFont typeface="Arial"/>
              <a:buNone/>
            </a:pPr>
            <a:fld id="{00000000-1234-1234-1234-123412341234}" type="slidenum">
              <a:rPr lang="en-US"/>
              <a:t>‹#›</a:t>
            </a:fld>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8" name="Shape 98"/>
        <p:cNvGrpSpPr/>
        <p:nvPr/>
      </p:nvGrpSpPr>
      <p:grpSpPr>
        <a:xfrm>
          <a:off y="0" x="0"/>
          <a:ext cy="0" cx="0"/>
          <a:chOff y="0" x="0"/>
          <a:chExt cy="0" cx="0"/>
        </a:xfrm>
      </p:grpSpPr>
      <p:sp>
        <p:nvSpPr>
          <p:cNvPr id="99" name="Shape 99"/>
          <p:cNvSpPr txBox="1"/>
          <p:nvPr>
            <p:ph idx="1" type="body"/>
          </p:nvPr>
        </p:nvSpPr>
        <p:spPr>
          <a:xfrm>
            <a:off y="4416425" x="701675"/>
            <a:ext cy="4183063" cx="5607049"/>
          </a:xfrm>
          <a:prstGeom prst="rect">
            <a:avLst/>
          </a:prstGeom>
        </p:spPr>
        <p:txBody>
          <a:bodyPr bIns="91425" rIns="91425" lIns="91425" tIns="91425" anchor="t" anchorCtr="0">
            <a:noAutofit/>
          </a:bodyPr>
          <a:lstStyle/>
          <a:p>
            <a:pPr>
              <a:spcBef>
                <a:spcPts val="0"/>
              </a:spcBef>
              <a:buNone/>
            </a:pPr>
            <a:r>
              <a:t/>
            </a:r>
            <a:endParaRPr/>
          </a:p>
        </p:txBody>
      </p:sp>
      <p:sp>
        <p:nvSpPr>
          <p:cNvPr id="100" name="Shape 100"/>
          <p:cNvSpPr/>
          <p:nvPr>
            <p:ph idx="2" type="sldImg"/>
          </p:nvPr>
        </p:nvSpPr>
        <p:spPr>
          <a:xfrm>
            <a:off y="696912" x="1181100"/>
            <a:ext cy="3486150" cx="46481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5" name="Shape 105"/>
        <p:cNvGrpSpPr/>
        <p:nvPr/>
      </p:nvGrpSpPr>
      <p:grpSpPr>
        <a:xfrm>
          <a:off y="0" x="0"/>
          <a:ext cy="0" cx="0"/>
          <a:chOff y="0" x="0"/>
          <a:chExt cy="0" cx="0"/>
        </a:xfrm>
      </p:grpSpPr>
      <p:sp>
        <p:nvSpPr>
          <p:cNvPr id="106" name="Shape 106"/>
          <p:cNvSpPr txBox="1"/>
          <p:nvPr>
            <p:ph idx="1" type="body"/>
          </p:nvPr>
        </p:nvSpPr>
        <p:spPr>
          <a:xfrm>
            <a:off y="4416425" x="701675"/>
            <a:ext cy="4183063" cx="5607049"/>
          </a:xfrm>
          <a:prstGeom prst="rect">
            <a:avLst/>
          </a:prstGeom>
        </p:spPr>
        <p:txBody>
          <a:bodyPr bIns="91425" rIns="91425" lIns="91425" tIns="91425" anchor="t" anchorCtr="0">
            <a:noAutofit/>
          </a:bodyPr>
          <a:lstStyle/>
          <a:p>
            <a:pPr>
              <a:spcBef>
                <a:spcPts val="0"/>
              </a:spcBef>
              <a:buNone/>
            </a:pPr>
            <a:r>
              <a:t/>
            </a:r>
            <a:endParaRPr/>
          </a:p>
        </p:txBody>
      </p:sp>
      <p:sp>
        <p:nvSpPr>
          <p:cNvPr id="107" name="Shape 107"/>
          <p:cNvSpPr/>
          <p:nvPr>
            <p:ph idx="2" type="sldImg"/>
          </p:nvPr>
        </p:nvSpPr>
        <p:spPr>
          <a:xfrm>
            <a:off y="696912" x="1181100"/>
            <a:ext cy="3486150" cx="46481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2" name="Shape 112"/>
        <p:cNvGrpSpPr/>
        <p:nvPr/>
      </p:nvGrpSpPr>
      <p:grpSpPr>
        <a:xfrm>
          <a:off y="0" x="0"/>
          <a:ext cy="0" cx="0"/>
          <a:chOff y="0" x="0"/>
          <a:chExt cy="0" cx="0"/>
        </a:xfrm>
      </p:grpSpPr>
      <p:sp>
        <p:nvSpPr>
          <p:cNvPr id="113" name="Shape 113"/>
          <p:cNvSpPr txBox="1"/>
          <p:nvPr>
            <p:ph idx="1" type="body"/>
          </p:nvPr>
        </p:nvSpPr>
        <p:spPr>
          <a:xfrm>
            <a:off y="4416425" x="701675"/>
            <a:ext cy="4183063" cx="5607049"/>
          </a:xfrm>
          <a:prstGeom prst="rect">
            <a:avLst/>
          </a:prstGeom>
        </p:spPr>
        <p:txBody>
          <a:bodyPr bIns="91425" rIns="91425" lIns="91425" tIns="91425" anchor="t" anchorCtr="0">
            <a:noAutofit/>
          </a:bodyPr>
          <a:lstStyle/>
          <a:p>
            <a:pPr>
              <a:spcBef>
                <a:spcPts val="0"/>
              </a:spcBef>
              <a:buNone/>
            </a:pPr>
            <a:r>
              <a:t/>
            </a:r>
            <a:endParaRPr/>
          </a:p>
        </p:txBody>
      </p:sp>
      <p:sp>
        <p:nvSpPr>
          <p:cNvPr id="114" name="Shape 114"/>
          <p:cNvSpPr/>
          <p:nvPr>
            <p:ph idx="2" type="sldImg"/>
          </p:nvPr>
        </p:nvSpPr>
        <p:spPr>
          <a:xfrm>
            <a:off y="696912" x="1181100"/>
            <a:ext cy="3486150" cx="46481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9" name="Shape 119"/>
        <p:cNvGrpSpPr/>
        <p:nvPr/>
      </p:nvGrpSpPr>
      <p:grpSpPr>
        <a:xfrm>
          <a:off y="0" x="0"/>
          <a:ext cy="0" cx="0"/>
          <a:chOff y="0" x="0"/>
          <a:chExt cy="0" cx="0"/>
        </a:xfrm>
      </p:grpSpPr>
      <p:sp>
        <p:nvSpPr>
          <p:cNvPr id="120" name="Shape 120"/>
          <p:cNvSpPr txBox="1"/>
          <p:nvPr>
            <p:ph idx="1" type="body"/>
          </p:nvPr>
        </p:nvSpPr>
        <p:spPr>
          <a:xfrm>
            <a:off y="4416425" x="701675"/>
            <a:ext cy="4183063" cx="5607049"/>
          </a:xfrm>
          <a:prstGeom prst="rect">
            <a:avLst/>
          </a:prstGeom>
        </p:spPr>
        <p:txBody>
          <a:bodyPr bIns="91425" rIns="91425" lIns="91425" tIns="91425" anchor="t" anchorCtr="0">
            <a:noAutofit/>
          </a:bodyPr>
          <a:lstStyle/>
          <a:p>
            <a:pPr>
              <a:spcBef>
                <a:spcPts val="0"/>
              </a:spcBef>
              <a:buNone/>
            </a:pPr>
            <a:r>
              <a:t/>
            </a:r>
            <a:endParaRPr/>
          </a:p>
        </p:txBody>
      </p:sp>
      <p:sp>
        <p:nvSpPr>
          <p:cNvPr id="121" name="Shape 121"/>
          <p:cNvSpPr/>
          <p:nvPr>
            <p:ph idx="2" type="sldImg"/>
          </p:nvPr>
        </p:nvSpPr>
        <p:spPr>
          <a:xfrm>
            <a:off y="696912" x="1181100"/>
            <a:ext cy="3486150" cx="46481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6" name="Shape 126"/>
        <p:cNvGrpSpPr/>
        <p:nvPr/>
      </p:nvGrpSpPr>
      <p:grpSpPr>
        <a:xfrm>
          <a:off y="0" x="0"/>
          <a:ext cy="0" cx="0"/>
          <a:chOff y="0" x="0"/>
          <a:chExt cy="0" cx="0"/>
        </a:xfrm>
      </p:grpSpPr>
      <p:sp>
        <p:nvSpPr>
          <p:cNvPr id="127" name="Shape 127"/>
          <p:cNvSpPr txBox="1"/>
          <p:nvPr>
            <p:ph idx="1" type="body"/>
          </p:nvPr>
        </p:nvSpPr>
        <p:spPr>
          <a:xfrm>
            <a:off y="4416425" x="701675"/>
            <a:ext cy="4183063" cx="5607049"/>
          </a:xfrm>
          <a:prstGeom prst="rect">
            <a:avLst/>
          </a:prstGeom>
        </p:spPr>
        <p:txBody>
          <a:bodyPr bIns="91425" rIns="91425" lIns="91425" tIns="91425" anchor="t" anchorCtr="0">
            <a:noAutofit/>
          </a:bodyPr>
          <a:lstStyle/>
          <a:p>
            <a:pPr>
              <a:spcBef>
                <a:spcPts val="0"/>
              </a:spcBef>
              <a:buNone/>
            </a:pPr>
            <a:r>
              <a:t/>
            </a:r>
            <a:endParaRPr/>
          </a:p>
        </p:txBody>
      </p:sp>
      <p:sp>
        <p:nvSpPr>
          <p:cNvPr id="128" name="Shape 128"/>
          <p:cNvSpPr/>
          <p:nvPr>
            <p:ph idx="2" type="sldImg"/>
          </p:nvPr>
        </p:nvSpPr>
        <p:spPr>
          <a:xfrm>
            <a:off y="696912" x="1181100"/>
            <a:ext cy="3486150" cx="46481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3" name="Shape 133"/>
        <p:cNvGrpSpPr/>
        <p:nvPr/>
      </p:nvGrpSpPr>
      <p:grpSpPr>
        <a:xfrm>
          <a:off y="0" x="0"/>
          <a:ext cy="0" cx="0"/>
          <a:chOff y="0" x="0"/>
          <a:chExt cy="0" cx="0"/>
        </a:xfrm>
      </p:grpSpPr>
      <p:sp>
        <p:nvSpPr>
          <p:cNvPr id="134" name="Shape 134"/>
          <p:cNvSpPr/>
          <p:nvPr>
            <p:ph idx="2" type="sldImg"/>
          </p:nvPr>
        </p:nvSpPr>
        <p:spPr>
          <a:xfrm>
            <a:off y="696912" x="1181100"/>
            <a:ext cy="3486150" cx="4648199"/>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135" name="Shape 135"/>
          <p:cNvSpPr txBox="1"/>
          <p:nvPr>
            <p:ph idx="1" type="body"/>
          </p:nvPr>
        </p:nvSpPr>
        <p:spPr>
          <a:xfrm>
            <a:off y="4416425" x="701675"/>
            <a:ext cy="4183063" cx="5607049"/>
          </a:xfrm>
          <a:prstGeom prst="rect">
            <a:avLst/>
          </a:prstGeom>
          <a:noFill/>
          <a:ln>
            <a:noFill/>
          </a:ln>
        </p:spPr>
        <p:txBody>
          <a:bodyPr bIns="45700" rIns="91425" lIns="91425" tIns="45700" anchor="t" anchorCtr="0">
            <a:noAutofit/>
          </a:bodyPr>
          <a:lstStyle/>
          <a:p>
            <a:pPr algn="l" rtl="0" lvl="0" marR="0" indent="0" marL="0">
              <a:spcBef>
                <a:spcPts val="0"/>
              </a:spcBef>
              <a:buNone/>
            </a:pPr>
            <a:r>
              <a:t/>
            </a:r>
            <a:endParaRPr strike="noStrike" u="none" b="0" cap="none" baseline="0" sz="1200" i="0">
              <a:solidFill>
                <a:schemeClr val="dk1"/>
              </a:solidFill>
              <a:latin typeface="Calibri"/>
              <a:ea typeface="Calibri"/>
              <a:cs typeface="Calibri"/>
              <a:sym typeface="Calibri"/>
            </a:endParaRPr>
          </a:p>
        </p:txBody>
      </p:sp>
      <p:sp>
        <p:nvSpPr>
          <p:cNvPr id="136" name="Shape 136"/>
          <p:cNvSpPr txBox="1"/>
          <p:nvPr>
            <p:ph idx="12" type="sldNum"/>
          </p:nvPr>
        </p:nvSpPr>
        <p:spPr>
          <a:xfrm>
            <a:off y="8829675" x="3970337"/>
            <a:ext cy="465138" cx="3038475"/>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fld id="{00000000-1234-1234-1234-123412341234}" type="slidenum">
              <a:rPr strike="noStrike" u="none" b="0" cap="none" baseline="0" sz="1200" lang="en-US" i="0">
                <a:solidFill>
                  <a:schemeClr val="dk1"/>
                </a:solidFill>
                <a:latin typeface="Calibri"/>
                <a:ea typeface="Calibri"/>
                <a:cs typeface="Calibri"/>
                <a:sym typeface="Calibri"/>
              </a:rPr>
              <a:t>‹#›</a:t>
            </a:fld>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1" name="Shape 141"/>
        <p:cNvGrpSpPr/>
        <p:nvPr/>
      </p:nvGrpSpPr>
      <p:grpSpPr>
        <a:xfrm>
          <a:off y="0" x="0"/>
          <a:ext cy="0" cx="0"/>
          <a:chOff y="0" x="0"/>
          <a:chExt cy="0" cx="0"/>
        </a:xfrm>
      </p:grpSpPr>
      <p:sp>
        <p:nvSpPr>
          <p:cNvPr id="142" name="Shape 142"/>
          <p:cNvSpPr/>
          <p:nvPr>
            <p:ph idx="2" type="sldImg"/>
          </p:nvPr>
        </p:nvSpPr>
        <p:spPr>
          <a:xfrm>
            <a:off y="696912" x="1181100"/>
            <a:ext cy="3486299" cx="46481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43" name="Shape 143"/>
          <p:cNvSpPr txBox="1"/>
          <p:nvPr>
            <p:ph idx="1" type="body"/>
          </p:nvPr>
        </p:nvSpPr>
        <p:spPr>
          <a:xfrm>
            <a:off y="4416425" x="701675"/>
            <a:ext cy="4183200" cx="5606999"/>
          </a:xfrm>
          <a:prstGeom prst="rect">
            <a:avLst/>
          </a:prstGeom>
        </p:spPr>
        <p:txBody>
          <a:bodyPr bIns="91425" rIns="91425" lIns="91425" tIns="91425" anchor="t" anchorCtr="0">
            <a:noAutofit/>
          </a:bodyPr>
          <a:lstStyle/>
          <a:p>
            <a:pPr>
              <a:spcBef>
                <a:spcPts val="0"/>
              </a:spcBef>
              <a:buNone/>
            </a:pPr>
            <a:r>
              <a:t/>
            </a:r>
            <a:endParaRPr/>
          </a:p>
        </p:txBody>
      </p:sp>
      <p:sp>
        <p:nvSpPr>
          <p:cNvPr id="144" name="Shape 144"/>
          <p:cNvSpPr txBox="1"/>
          <p:nvPr>
            <p:ph idx="12" type="sldNum"/>
          </p:nvPr>
        </p:nvSpPr>
        <p:spPr>
          <a:xfrm>
            <a:off y="8829675" x="3970337"/>
            <a:ext cy="465000" cx="3038399"/>
          </a:xfrm>
          <a:prstGeom prst="rect">
            <a:avLst/>
          </a:prstGeom>
        </p:spPr>
        <p:txBody>
          <a:bodyPr bIns="45700" rIns="91425" lIns="91425" tIns="45700" anchor="b" anchorCtr="0">
            <a:noAutofit/>
          </a:bodyPr>
          <a:lstStyle/>
          <a:p>
            <a:pPr lvl="0">
              <a:spcBef>
                <a:spcPts val="0"/>
              </a:spcBef>
              <a:buClr>
                <a:srgbClr val="000000"/>
              </a:buClr>
              <a:buSzPct val="25000"/>
              <a:buFont typeface="Arial"/>
              <a:buNone/>
            </a:pPr>
            <a:fld id="{00000000-1234-1234-1234-123412341234}" type="slidenum">
              <a:rPr lang="en-US"/>
              <a:t>‹#›</a:t>
            </a:fld>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9" name="Shape 149"/>
        <p:cNvGrpSpPr/>
        <p:nvPr/>
      </p:nvGrpSpPr>
      <p:grpSpPr>
        <a:xfrm>
          <a:off y="0" x="0"/>
          <a:ext cy="0" cx="0"/>
          <a:chOff y="0" x="0"/>
          <a:chExt cy="0" cx="0"/>
        </a:xfrm>
      </p:grpSpPr>
      <p:sp>
        <p:nvSpPr>
          <p:cNvPr id="150" name="Shape 150"/>
          <p:cNvSpPr txBox="1"/>
          <p:nvPr>
            <p:ph idx="1" type="body"/>
          </p:nvPr>
        </p:nvSpPr>
        <p:spPr>
          <a:xfrm>
            <a:off y="4416425" x="701675"/>
            <a:ext cy="4183063" cx="5607049"/>
          </a:xfrm>
          <a:prstGeom prst="rect">
            <a:avLst/>
          </a:prstGeom>
        </p:spPr>
        <p:txBody>
          <a:bodyPr bIns="91425" rIns="91425" lIns="91425" tIns="91425" anchor="t" anchorCtr="0">
            <a:noAutofit/>
          </a:bodyPr>
          <a:lstStyle/>
          <a:p>
            <a:pPr>
              <a:spcBef>
                <a:spcPts val="0"/>
              </a:spcBef>
              <a:buNone/>
            </a:pPr>
            <a:r>
              <a:t/>
            </a:r>
            <a:endParaRPr/>
          </a:p>
        </p:txBody>
      </p:sp>
      <p:sp>
        <p:nvSpPr>
          <p:cNvPr id="151" name="Shape 151"/>
          <p:cNvSpPr/>
          <p:nvPr>
            <p:ph idx="2" type="sldImg"/>
          </p:nvPr>
        </p:nvSpPr>
        <p:spPr>
          <a:xfrm>
            <a:off y="696912" x="1181100"/>
            <a:ext cy="3486150" cx="46481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0.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7.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8.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9.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7" name="Shape 17"/>
        <p:cNvGrpSpPr/>
        <p:nvPr/>
      </p:nvGrpSpPr>
      <p:grpSpPr>
        <a:xfrm>
          <a:off y="0" x="0"/>
          <a:ext cy="0" cx="0"/>
          <a:chOff y="0" x="0"/>
          <a:chExt cy="0" cx="0"/>
        </a:xfrm>
      </p:grpSpPr>
      <p:sp>
        <p:nvSpPr>
          <p:cNvPr id="18" name="Shape 18"/>
          <p:cNvSpPr txBox="1"/>
          <p:nvPr>
            <p:ph type="ctrTitle"/>
          </p:nvPr>
        </p:nvSpPr>
        <p:spPr>
          <a:xfrm>
            <a:off y="1905000" x="685800"/>
            <a:ext cy="2593975" cx="7543800"/>
          </a:xfrm>
          <a:prstGeom prst="rect">
            <a:avLst/>
          </a:prstGeom>
          <a:noFill/>
          <a:ln>
            <a:noFill/>
          </a:ln>
        </p:spPr>
        <p:txBody>
          <a:bodyPr bIns="91425" rIns="91425" lIns="91425" tIns="91425" anchor="b" anchorCtr="0"/>
          <a:lstStyle>
            <a:lvl1pPr algn="l" rtl="0" marR="0" indent="0" marL="0">
              <a:spcBef>
                <a:spcPts val="0"/>
              </a:spcBef>
              <a:buClr>
                <a:schemeClr val="dk2"/>
              </a:buClr>
              <a:buFont typeface="Cambria"/>
              <a:buNone/>
              <a:defRPr/>
            </a:lvl1pPr>
            <a:lvl2pPr algn="l" rtl="0" marR="0" indent="0" marL="0">
              <a:spcBef>
                <a:spcPts val="0"/>
              </a:spcBef>
              <a:defRPr/>
            </a:lvl2pPr>
            <a:lvl3pPr algn="l" rtl="0" marR="0" indent="0" marL="0">
              <a:spcBef>
                <a:spcPts val="0"/>
              </a:spcBef>
              <a:defRPr/>
            </a:lvl3pPr>
            <a:lvl4pPr algn="l" rtl="0" marR="0" indent="0" marL="0">
              <a:spcBef>
                <a:spcPts val="0"/>
              </a:spcBef>
              <a:defRPr/>
            </a:lvl4pPr>
            <a:lvl5pPr algn="l" rtl="0" marR="0" indent="0" marL="0">
              <a:spcBef>
                <a:spcPts val="0"/>
              </a:spcBef>
              <a:defRPr/>
            </a:lvl5pPr>
            <a:lvl6pPr algn="l" rtl="0" marR="0" indent="0" marL="0">
              <a:spcBef>
                <a:spcPts val="0"/>
              </a:spcBef>
              <a:defRPr/>
            </a:lvl6pPr>
            <a:lvl7pPr algn="l" rtl="0" marR="0" indent="0" marL="0">
              <a:spcBef>
                <a:spcPts val="0"/>
              </a:spcBef>
              <a:defRPr/>
            </a:lvl7pPr>
            <a:lvl8pPr algn="l" rtl="0" marR="0" indent="0" marL="0">
              <a:spcBef>
                <a:spcPts val="0"/>
              </a:spcBef>
              <a:defRPr/>
            </a:lvl8pPr>
            <a:lvl9pPr algn="l" rtl="0" marR="0" indent="0" marL="0">
              <a:spcBef>
                <a:spcPts val="0"/>
              </a:spcBef>
              <a:defRPr/>
            </a:lvl9pPr>
          </a:lstStyle>
          <a:p/>
        </p:txBody>
      </p:sp>
      <p:sp>
        <p:nvSpPr>
          <p:cNvPr id="19" name="Shape 19"/>
          <p:cNvSpPr txBox="1"/>
          <p:nvPr>
            <p:ph idx="1" type="subTitle"/>
          </p:nvPr>
        </p:nvSpPr>
        <p:spPr>
          <a:xfrm>
            <a:off y="4572000" x="685800"/>
            <a:ext cy="1066799" cx="6461759"/>
          </a:xfrm>
          <a:prstGeom prst="rect">
            <a:avLst/>
          </a:prstGeom>
          <a:noFill/>
          <a:ln>
            <a:noFill/>
          </a:ln>
        </p:spPr>
        <p:txBody>
          <a:bodyPr bIns="91425" rIns="91425" lIns="91425" tIns="91425" anchor="t" anchorCtr="0"/>
          <a:lstStyle>
            <a:lvl1pPr algn="l" rtl="0" marR="0" indent="0" marL="0">
              <a:spcBef>
                <a:spcPts val="400"/>
              </a:spcBef>
              <a:buClr>
                <a:schemeClr val="accent1"/>
              </a:buClr>
              <a:buFont typeface="Arial"/>
              <a:buNone/>
              <a:defRPr/>
            </a:lvl1pPr>
            <a:lvl2pPr algn="ctr" rtl="0" marR="0" indent="0" marL="457200">
              <a:spcBef>
                <a:spcPts val="400"/>
              </a:spcBef>
              <a:buClr>
                <a:schemeClr val="accent2"/>
              </a:buClr>
              <a:buFont typeface="Arial"/>
              <a:buNone/>
              <a:defRPr/>
            </a:lvl2pPr>
            <a:lvl3pPr algn="ctr" rtl="0" marR="0" indent="0" marL="914400">
              <a:spcBef>
                <a:spcPts val="360"/>
              </a:spcBef>
              <a:buClr>
                <a:schemeClr val="accent3"/>
              </a:buClr>
              <a:buFont typeface="Arial"/>
              <a:buNone/>
              <a:defRPr/>
            </a:lvl3pPr>
            <a:lvl4pPr algn="ctr" rtl="0" marR="0" indent="0" marL="1371600">
              <a:spcBef>
                <a:spcPts val="320"/>
              </a:spcBef>
              <a:buClr>
                <a:schemeClr val="accent4"/>
              </a:buClr>
              <a:buFont typeface="Arial"/>
              <a:buNone/>
              <a:defRPr/>
            </a:lvl4pPr>
            <a:lvl5pPr algn="ctr" rtl="0" marR="0" indent="0" marL="1828800">
              <a:spcBef>
                <a:spcPts val="280"/>
              </a:spcBef>
              <a:buClr>
                <a:schemeClr val="accent5"/>
              </a:buClr>
              <a:buFont typeface="Arial"/>
              <a:buNone/>
              <a:defRPr/>
            </a:lvl5pPr>
            <a:lvl6pPr algn="ctr" rtl="0" marR="0" indent="0" marL="2286000">
              <a:spcBef>
                <a:spcPts val="280"/>
              </a:spcBef>
              <a:buClr>
                <a:schemeClr val="accent1"/>
              </a:buClr>
              <a:buFont typeface="Arial"/>
              <a:buNone/>
              <a:defRPr/>
            </a:lvl6pPr>
            <a:lvl7pPr algn="ctr" rtl="0" marR="0" indent="0" marL="2743200">
              <a:spcBef>
                <a:spcPts val="280"/>
              </a:spcBef>
              <a:buClr>
                <a:schemeClr val="accent2"/>
              </a:buClr>
              <a:buFont typeface="Arial"/>
              <a:buNone/>
              <a:defRPr/>
            </a:lvl7pPr>
            <a:lvl8pPr algn="ctr" rtl="0" marR="0" indent="0" marL="3200400">
              <a:spcBef>
                <a:spcPts val="280"/>
              </a:spcBef>
              <a:buClr>
                <a:schemeClr val="accent3"/>
              </a:buClr>
              <a:buFont typeface="Arial"/>
              <a:buNone/>
              <a:defRPr/>
            </a:lvl8pPr>
            <a:lvl9pPr algn="ctr" rtl="0" marR="0" indent="0" marL="3657600">
              <a:spcBef>
                <a:spcPts val="280"/>
              </a:spcBef>
              <a:buClr>
                <a:schemeClr val="accent4"/>
              </a:buClr>
              <a:buFont typeface="Arial"/>
              <a:buNone/>
              <a:defRPr/>
            </a:lvl9pPr>
          </a:lstStyle>
          <a:p/>
        </p:txBody>
      </p:sp>
      <p:sp>
        <p:nvSpPr>
          <p:cNvPr id="20" name="Shape 20"/>
          <p:cNvSpPr txBox="1"/>
          <p:nvPr>
            <p:ph idx="10" type="dt"/>
          </p:nvPr>
        </p:nvSpPr>
        <p:spPr>
          <a:xfrm rot="-5400000">
            <a:off y="1645919" x="7551350"/>
            <a:ext cy="365759" cx="24383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21" name="Shape 21"/>
          <p:cNvSpPr txBox="1"/>
          <p:nvPr>
            <p:ph idx="11" type="ftr"/>
          </p:nvPr>
        </p:nvSpPr>
        <p:spPr>
          <a:xfrm rot="-5400000">
            <a:off y="4048759" x="7586909"/>
            <a:ext cy="365759" cx="2367281"/>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22" name="Shape 22"/>
          <p:cNvSpPr/>
          <p:nvPr>
            <p:ph idx="12" type="sldNum"/>
          </p:nvPr>
        </p:nvSpPr>
        <p:spPr>
          <a:xfrm>
            <a:off y="5648960" x="8531788"/>
            <a:ext cy="396240" cx="548639"/>
          </a:xfrm>
          <a:prstGeom prst="bracketPair">
            <a:avLst/>
          </a:prstGeom>
          <a:noFill/>
          <a:ln w="19050" cap="flat">
            <a:solidFill>
              <a:srgbClr val="FFFFFF"/>
            </a:solidFill>
            <a:prstDash val="solid"/>
            <a:round/>
            <a:headEnd w="med" len="med" type="none"/>
            <a:tailEnd w="med" len="med" type="none"/>
          </a:ln>
        </p:spPr>
        <p:txBody>
          <a:bodyPr bIns="0" rIns="0" lIns="0" tIns="0" anchor="ctr" anchorCtr="0">
            <a:noAutofit/>
          </a:bodyPr>
          <a:lstStyle>
            <a:lvl1pPr algn="ctr" rtl="0" marR="0" indent="0" marL="0">
              <a:spcBef>
                <a:spcPts val="0"/>
              </a:spcBef>
              <a:buNone/>
              <a:defRPr strike="noStrike" u="none" b="0" cap="none" baseline="0" sz="1800" i="0">
                <a:solidFill>
                  <a:srgbClr val="FFFFFF"/>
                </a:solidFill>
                <a:latin typeface="Calibri"/>
                <a:ea typeface="Calibri"/>
                <a:cs typeface="Calibri"/>
                <a:sym typeface="Calibri"/>
              </a:defRPr>
            </a:lvl1pPr>
          </a:lstStyle>
          <a:p>
            <a:pPr lvl="0" indent="0" marL="0">
              <a:spcBef>
                <a:spcPts val="0"/>
              </a:spcBef>
              <a:buSzPct val="25000"/>
              <a:buNone/>
            </a:pPr>
            <a:fld id="{00000000-1234-1234-1234-123412341234}" type="slidenum">
              <a:rPr lang="en-US"/>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4" name="Shape 74"/>
        <p:cNvGrpSpPr/>
        <p:nvPr/>
      </p:nvGrpSpPr>
      <p:grpSpPr>
        <a:xfrm>
          <a:off y="0" x="0"/>
          <a:ext cy="0" cx="0"/>
          <a:chOff y="0" x="0"/>
          <a:chExt cy="0" cx="0"/>
        </a:xfrm>
      </p:grpSpPr>
      <p:sp>
        <p:nvSpPr>
          <p:cNvPr id="75" name="Shape 75"/>
          <p:cNvSpPr txBox="1"/>
          <p:nvPr>
            <p:ph type="title"/>
          </p:nvPr>
        </p:nvSpPr>
        <p:spPr>
          <a:xfrm>
            <a:off y="274637" x="457200"/>
            <a:ext cy="1143000" cx="7619999"/>
          </a:xfrm>
          <a:prstGeom prst="rect">
            <a:avLst/>
          </a:prstGeom>
          <a:noFill/>
          <a:ln>
            <a:noFill/>
          </a:ln>
        </p:spPr>
        <p:txBody>
          <a:bodyPr bIns="91425" rIns="91425" lIns="91425" tIns="91425" anchor="ctr" anchorCtr="0"/>
          <a:lstStyle>
            <a:lvl1pPr algn="l" rtl="0">
              <a:spcBef>
                <a:spcPts val="0"/>
              </a:spcBef>
              <a:buClr>
                <a:schemeClr val="dk2"/>
              </a:buClr>
              <a:buFont typeface="Cambria"/>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76" name="Shape 76"/>
          <p:cNvSpPr txBox="1"/>
          <p:nvPr>
            <p:ph idx="1" type="body"/>
          </p:nvPr>
        </p:nvSpPr>
        <p:spPr>
          <a:xfrm rot="5400000">
            <a:off y="190500" x="1866899"/>
            <a:ext cy="7619999" cx="4800600"/>
          </a:xfrm>
          <a:prstGeom prst="rect">
            <a:avLst/>
          </a:prstGeom>
          <a:noFill/>
          <a:ln>
            <a:noFill/>
          </a:ln>
        </p:spPr>
        <p:txBody>
          <a:bodyPr bIns="91425" rIns="91425" lIns="91425" tIns="91425" anchor="t" anchorCtr="0"/>
          <a:lstStyle>
            <a:lvl1pPr algn="l" rtl="0" indent="-88900" marL="342900">
              <a:spcBef>
                <a:spcPts val="440"/>
              </a:spcBef>
              <a:buClr>
                <a:schemeClr val="accent1"/>
              </a:buClr>
              <a:buFont typeface="Arial"/>
              <a:buChar char="•"/>
              <a:defRPr/>
            </a:lvl1pPr>
            <a:lvl2pPr algn="l" rtl="0" indent="-106680" marL="640080">
              <a:spcBef>
                <a:spcPts val="400"/>
              </a:spcBef>
              <a:buClr>
                <a:schemeClr val="accent2"/>
              </a:buClr>
              <a:buFont typeface="Arial"/>
              <a:buChar char="•"/>
              <a:defRPr/>
            </a:lvl2pPr>
            <a:lvl3pPr algn="l" rtl="0" indent="-116839" marL="1005839">
              <a:spcBef>
                <a:spcPts val="360"/>
              </a:spcBef>
              <a:buClr>
                <a:schemeClr val="accent3"/>
              </a:buClr>
              <a:buFont typeface="Arial"/>
              <a:buChar char="•"/>
              <a:defRPr/>
            </a:lvl3pPr>
            <a:lvl4pPr algn="l" rtl="0" indent="-137160" marL="1280160">
              <a:spcBef>
                <a:spcPts val="320"/>
              </a:spcBef>
              <a:buClr>
                <a:schemeClr val="accent4"/>
              </a:buClr>
              <a:buFont typeface="Arial"/>
              <a:buChar char="•"/>
              <a:defRPr/>
            </a:lvl4pPr>
            <a:lvl5pPr algn="l" rtl="0" indent="-144780" marL="1554480">
              <a:spcBef>
                <a:spcPts val="280"/>
              </a:spcBef>
              <a:buClr>
                <a:schemeClr val="accent5"/>
              </a:buClr>
              <a:buFont typeface="Arial"/>
              <a:buChar char="•"/>
              <a:defRPr/>
            </a:lvl5pPr>
            <a:lvl6pPr algn="l" rtl="0" indent="-99060" marL="1737360">
              <a:spcBef>
                <a:spcPts val="280"/>
              </a:spcBef>
              <a:buClr>
                <a:schemeClr val="accent1"/>
              </a:buClr>
              <a:buFont typeface="Arial"/>
              <a:buChar char="•"/>
              <a:defRPr/>
            </a:lvl6pPr>
            <a:lvl7pPr algn="l" rtl="0" indent="-104139" marL="1920240">
              <a:spcBef>
                <a:spcPts val="280"/>
              </a:spcBef>
              <a:buClr>
                <a:schemeClr val="accent2"/>
              </a:buClr>
              <a:buFont typeface="Arial"/>
              <a:buChar char="•"/>
              <a:defRPr/>
            </a:lvl7pPr>
            <a:lvl8pPr algn="l" rtl="0" indent="-96520" marL="2103120">
              <a:spcBef>
                <a:spcPts val="280"/>
              </a:spcBef>
              <a:buClr>
                <a:schemeClr val="accent3"/>
              </a:buClr>
              <a:buFont typeface="Arial"/>
              <a:buChar char="•"/>
              <a:defRPr/>
            </a:lvl8pPr>
            <a:lvl9pPr algn="l" rtl="0" indent="-101600" marL="2286000">
              <a:spcBef>
                <a:spcPts val="280"/>
              </a:spcBef>
              <a:buClr>
                <a:schemeClr val="accent4"/>
              </a:buClr>
              <a:buFont typeface="Arial"/>
              <a:buChar char="•"/>
              <a:defRPr/>
            </a:lvl9pPr>
          </a:lstStyle>
          <a:p/>
        </p:txBody>
      </p:sp>
      <p:sp>
        <p:nvSpPr>
          <p:cNvPr id="77" name="Shape 77"/>
          <p:cNvSpPr txBox="1"/>
          <p:nvPr>
            <p:ph idx="10" type="dt"/>
          </p:nvPr>
        </p:nvSpPr>
        <p:spPr>
          <a:xfrm rot="-5400000">
            <a:off y="1645919" x="7551350"/>
            <a:ext cy="365759" cx="24383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8" name="Shape 78"/>
          <p:cNvSpPr txBox="1"/>
          <p:nvPr>
            <p:ph idx="11" type="ftr"/>
          </p:nvPr>
        </p:nvSpPr>
        <p:spPr>
          <a:xfrm rot="-5400000">
            <a:off y="4048759" x="7586909"/>
            <a:ext cy="365759" cx="2367281"/>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9" name="Shape 79"/>
          <p:cNvSpPr/>
          <p:nvPr>
            <p:ph idx="12" type="sldNum"/>
          </p:nvPr>
        </p:nvSpPr>
        <p:spPr>
          <a:xfrm>
            <a:off y="5648960" x="8531788"/>
            <a:ext cy="396240" cx="548639"/>
          </a:xfrm>
          <a:prstGeom prst="bracketPair">
            <a:avLst/>
          </a:prstGeom>
          <a:noFill/>
          <a:ln w="19050" cap="flat">
            <a:solidFill>
              <a:srgbClr val="FFFFFF"/>
            </a:solidFill>
            <a:prstDash val="solid"/>
            <a:round/>
            <a:headEnd w="med" len="med" type="none"/>
            <a:tailEnd w="med" len="med" type="none"/>
          </a:ln>
        </p:spPr>
        <p:txBody>
          <a:bodyPr bIns="0" rIns="0" lIns="0" tIns="0" anchor="ctr" anchorCtr="0">
            <a:noAutofit/>
          </a:bodyPr>
          <a:lstStyle>
            <a:lvl1pPr algn="ctr" rtl="0" marR="0" indent="0" marL="0">
              <a:spcBef>
                <a:spcPts val="0"/>
              </a:spcBef>
              <a:buNone/>
              <a:defRPr strike="noStrike" u="none" b="0" cap="none" baseline="0" sz="1800" i="0">
                <a:solidFill>
                  <a:srgbClr val="FFFFFF"/>
                </a:solidFill>
                <a:latin typeface="Calibri"/>
                <a:ea typeface="Calibri"/>
                <a:cs typeface="Calibri"/>
                <a:sym typeface="Calibri"/>
              </a:defRPr>
            </a:lvl1pPr>
          </a:lstStyle>
          <a:p>
            <a:pPr lvl="0" indent="0" marL="0">
              <a:spcBef>
                <a:spcPts val="0"/>
              </a:spcBef>
              <a:buSzPct val="25000"/>
              <a:buNone/>
            </a:pPr>
            <a:fld id="{00000000-1234-1234-1234-123412341234}" type="slidenum">
              <a:rPr lang="en-US"/>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0" name="Shape 80"/>
        <p:cNvGrpSpPr/>
        <p:nvPr/>
      </p:nvGrpSpPr>
      <p:grpSpPr>
        <a:xfrm>
          <a:off y="0" x="0"/>
          <a:ext cy="0" cx="0"/>
          <a:chOff y="0" x="0"/>
          <a:chExt cy="0" cx="0"/>
        </a:xfrm>
      </p:grpSpPr>
      <p:sp>
        <p:nvSpPr>
          <p:cNvPr id="81" name="Shape 81"/>
          <p:cNvSpPr txBox="1"/>
          <p:nvPr>
            <p:ph type="title"/>
          </p:nvPr>
        </p:nvSpPr>
        <p:spPr>
          <a:xfrm rot="5400000">
            <a:off y="2324100" x="4579937"/>
            <a:ext cy="1752600" cx="5851525"/>
          </a:xfrm>
          <a:prstGeom prst="rect">
            <a:avLst/>
          </a:prstGeom>
          <a:noFill/>
          <a:ln>
            <a:noFill/>
          </a:ln>
        </p:spPr>
        <p:txBody>
          <a:bodyPr bIns="91425" rIns="91425" lIns="91425" tIns="91425" anchor="b" anchorCtr="0"/>
          <a:lstStyle>
            <a:lvl1pPr algn="l" rtl="0">
              <a:spcBef>
                <a:spcPts val="0"/>
              </a:spcBef>
              <a:buClr>
                <a:schemeClr val="dk2"/>
              </a:buClr>
              <a:buFont typeface="Cambria"/>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82" name="Shape 82"/>
          <p:cNvSpPr txBox="1"/>
          <p:nvPr>
            <p:ph idx="1" type="body"/>
          </p:nvPr>
        </p:nvSpPr>
        <p:spPr>
          <a:xfrm rot="5400000">
            <a:off y="190500" x="541337"/>
            <a:ext cy="6019799" cx="5851525"/>
          </a:xfrm>
          <a:prstGeom prst="rect">
            <a:avLst/>
          </a:prstGeom>
          <a:noFill/>
          <a:ln>
            <a:noFill/>
          </a:ln>
        </p:spPr>
        <p:txBody>
          <a:bodyPr bIns="91425" rIns="91425" lIns="91425" tIns="91425" anchor="t" anchorCtr="0"/>
          <a:lstStyle>
            <a:lvl1pPr algn="l" rtl="0" indent="-88900" marL="342900">
              <a:spcBef>
                <a:spcPts val="440"/>
              </a:spcBef>
              <a:buClr>
                <a:schemeClr val="accent1"/>
              </a:buClr>
              <a:buFont typeface="Arial"/>
              <a:buChar char="•"/>
              <a:defRPr/>
            </a:lvl1pPr>
            <a:lvl2pPr algn="l" rtl="0" indent="-106680" marL="640080">
              <a:spcBef>
                <a:spcPts val="400"/>
              </a:spcBef>
              <a:buClr>
                <a:schemeClr val="accent2"/>
              </a:buClr>
              <a:buFont typeface="Arial"/>
              <a:buChar char="•"/>
              <a:defRPr/>
            </a:lvl2pPr>
            <a:lvl3pPr algn="l" rtl="0" indent="-116839" marL="1005839">
              <a:spcBef>
                <a:spcPts val="360"/>
              </a:spcBef>
              <a:buClr>
                <a:schemeClr val="accent3"/>
              </a:buClr>
              <a:buFont typeface="Arial"/>
              <a:buChar char="•"/>
              <a:defRPr/>
            </a:lvl3pPr>
            <a:lvl4pPr algn="l" rtl="0" indent="-137160" marL="1280160">
              <a:spcBef>
                <a:spcPts val="320"/>
              </a:spcBef>
              <a:buClr>
                <a:schemeClr val="accent4"/>
              </a:buClr>
              <a:buFont typeface="Arial"/>
              <a:buChar char="•"/>
              <a:defRPr/>
            </a:lvl4pPr>
            <a:lvl5pPr algn="l" rtl="0" indent="-144780" marL="1554480">
              <a:spcBef>
                <a:spcPts val="280"/>
              </a:spcBef>
              <a:buClr>
                <a:schemeClr val="accent5"/>
              </a:buClr>
              <a:buFont typeface="Arial"/>
              <a:buChar char="•"/>
              <a:defRPr/>
            </a:lvl5pPr>
            <a:lvl6pPr algn="l" rtl="0" indent="-99060" marL="1737360">
              <a:spcBef>
                <a:spcPts val="280"/>
              </a:spcBef>
              <a:buClr>
                <a:schemeClr val="accent1"/>
              </a:buClr>
              <a:buFont typeface="Arial"/>
              <a:buChar char="•"/>
              <a:defRPr/>
            </a:lvl6pPr>
            <a:lvl7pPr algn="l" rtl="0" indent="-104139" marL="1920240">
              <a:spcBef>
                <a:spcPts val="280"/>
              </a:spcBef>
              <a:buClr>
                <a:schemeClr val="accent2"/>
              </a:buClr>
              <a:buFont typeface="Arial"/>
              <a:buChar char="•"/>
              <a:defRPr/>
            </a:lvl7pPr>
            <a:lvl8pPr algn="l" rtl="0" indent="-96520" marL="2103120">
              <a:spcBef>
                <a:spcPts val="280"/>
              </a:spcBef>
              <a:buClr>
                <a:schemeClr val="accent3"/>
              </a:buClr>
              <a:buFont typeface="Arial"/>
              <a:buChar char="•"/>
              <a:defRPr/>
            </a:lvl8pPr>
            <a:lvl9pPr algn="l" rtl="0" indent="-101600" marL="2286000">
              <a:spcBef>
                <a:spcPts val="280"/>
              </a:spcBef>
              <a:buClr>
                <a:schemeClr val="accent4"/>
              </a:buClr>
              <a:buFont typeface="Arial"/>
              <a:buChar char="•"/>
              <a:defRPr/>
            </a:lvl9pPr>
          </a:lstStyle>
          <a:p/>
        </p:txBody>
      </p:sp>
      <p:sp>
        <p:nvSpPr>
          <p:cNvPr id="83" name="Shape 83"/>
          <p:cNvSpPr txBox="1"/>
          <p:nvPr>
            <p:ph idx="10" type="dt"/>
          </p:nvPr>
        </p:nvSpPr>
        <p:spPr>
          <a:xfrm rot="-5400000">
            <a:off y="1645919" x="7551350"/>
            <a:ext cy="365759" cx="24383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84" name="Shape 84"/>
          <p:cNvSpPr txBox="1"/>
          <p:nvPr>
            <p:ph idx="11" type="ftr"/>
          </p:nvPr>
        </p:nvSpPr>
        <p:spPr>
          <a:xfrm rot="-5400000">
            <a:off y="4048759" x="7586909"/>
            <a:ext cy="365759" cx="2367281"/>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85" name="Shape 85"/>
          <p:cNvSpPr/>
          <p:nvPr>
            <p:ph idx="12" type="sldNum"/>
          </p:nvPr>
        </p:nvSpPr>
        <p:spPr>
          <a:xfrm>
            <a:off y="5648960" x="8531788"/>
            <a:ext cy="396240" cx="548639"/>
          </a:xfrm>
          <a:prstGeom prst="bracketPair">
            <a:avLst/>
          </a:prstGeom>
          <a:noFill/>
          <a:ln w="19050" cap="flat">
            <a:solidFill>
              <a:srgbClr val="FFFFFF"/>
            </a:solidFill>
            <a:prstDash val="solid"/>
            <a:round/>
            <a:headEnd w="med" len="med" type="none"/>
            <a:tailEnd w="med" len="med" type="none"/>
          </a:ln>
        </p:spPr>
        <p:txBody>
          <a:bodyPr bIns="0" rIns="0" lIns="0" tIns="0" anchor="ctr" anchorCtr="0">
            <a:noAutofit/>
          </a:bodyPr>
          <a:lstStyle>
            <a:lvl1pPr algn="ctr" rtl="0" marR="0" indent="0" marL="0">
              <a:spcBef>
                <a:spcPts val="0"/>
              </a:spcBef>
              <a:buNone/>
              <a:defRPr strike="noStrike" u="none" b="0" cap="none" baseline="0" sz="1800" i="0">
                <a:solidFill>
                  <a:srgbClr val="FFFFFF"/>
                </a:solidFill>
                <a:latin typeface="Calibri"/>
                <a:ea typeface="Calibri"/>
                <a:cs typeface="Calibri"/>
                <a:sym typeface="Calibri"/>
              </a:defRPr>
            </a:lvl1pPr>
          </a:lstStyle>
          <a:p>
            <a:pPr lvl="0" indent="0" marL="0">
              <a:spcBef>
                <a:spcPts val="0"/>
              </a:spcBef>
              <a:buSzPct val="25000"/>
              <a:buNone/>
            </a:pPr>
            <a:fld id="{00000000-1234-1234-1234-123412341234}" type="slidenum">
              <a:rPr lang="en-US"/>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23" name="Shape 23"/>
        <p:cNvGrpSpPr/>
        <p:nvPr/>
      </p:nvGrpSpPr>
      <p:grpSpPr>
        <a:xfrm>
          <a:off y="0" x="0"/>
          <a:ext cy="0" cx="0"/>
          <a:chOff y="0" x="0"/>
          <a:chExt cy="0" cx="0"/>
        </a:xfrm>
      </p:grpSpPr>
      <p:sp>
        <p:nvSpPr>
          <p:cNvPr id="24" name="Shape 24"/>
          <p:cNvSpPr txBox="1"/>
          <p:nvPr>
            <p:ph type="title"/>
          </p:nvPr>
        </p:nvSpPr>
        <p:spPr>
          <a:xfrm>
            <a:off y="274637" x="457200"/>
            <a:ext cy="1143000" cx="7619999"/>
          </a:xfrm>
          <a:prstGeom prst="rect">
            <a:avLst/>
          </a:prstGeom>
          <a:noFill/>
          <a:ln>
            <a:noFill/>
          </a:ln>
        </p:spPr>
        <p:txBody>
          <a:bodyPr bIns="91425" rIns="91425" lIns="91425" tIns="91425" anchor="ctr" anchorCtr="0"/>
          <a:lstStyle>
            <a:lvl1pPr algn="l" rtl="0">
              <a:spcBef>
                <a:spcPts val="0"/>
              </a:spcBef>
              <a:buClr>
                <a:schemeClr val="dk2"/>
              </a:buClr>
              <a:buFont typeface="Cambria"/>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5" name="Shape 25"/>
          <p:cNvSpPr txBox="1"/>
          <p:nvPr>
            <p:ph idx="1" type="body"/>
          </p:nvPr>
        </p:nvSpPr>
        <p:spPr>
          <a:xfrm>
            <a:off y="1600200" x="457200"/>
            <a:ext cy="4800600" cx="7619999"/>
          </a:xfrm>
          <a:prstGeom prst="rect">
            <a:avLst/>
          </a:prstGeom>
          <a:noFill/>
          <a:ln>
            <a:noFill/>
          </a:ln>
        </p:spPr>
        <p:txBody>
          <a:bodyPr bIns="91425" rIns="91425" lIns="91425" tIns="91425" anchor="t" anchorCtr="0"/>
          <a:lstStyle>
            <a:lvl1pPr algn="l" rtl="0" indent="-88900" marL="342900">
              <a:spcBef>
                <a:spcPts val="440"/>
              </a:spcBef>
              <a:buClr>
                <a:schemeClr val="accent1"/>
              </a:buClr>
              <a:buFont typeface="Arial"/>
              <a:buChar char="•"/>
              <a:defRPr/>
            </a:lvl1pPr>
            <a:lvl2pPr algn="l" rtl="0" indent="-106680" marL="640080">
              <a:spcBef>
                <a:spcPts val="400"/>
              </a:spcBef>
              <a:buClr>
                <a:schemeClr val="accent2"/>
              </a:buClr>
              <a:buFont typeface="Arial"/>
              <a:buChar char="•"/>
              <a:defRPr/>
            </a:lvl2pPr>
            <a:lvl3pPr algn="l" rtl="0" indent="-116839" marL="1005839">
              <a:spcBef>
                <a:spcPts val="360"/>
              </a:spcBef>
              <a:buClr>
                <a:schemeClr val="accent3"/>
              </a:buClr>
              <a:buFont typeface="Arial"/>
              <a:buChar char="•"/>
              <a:defRPr/>
            </a:lvl3pPr>
            <a:lvl4pPr algn="l" rtl="0" indent="-137160" marL="1280160">
              <a:spcBef>
                <a:spcPts val="320"/>
              </a:spcBef>
              <a:buClr>
                <a:schemeClr val="accent4"/>
              </a:buClr>
              <a:buFont typeface="Arial"/>
              <a:buChar char="•"/>
              <a:defRPr/>
            </a:lvl4pPr>
            <a:lvl5pPr algn="l" rtl="0" indent="-144780" marL="1554480">
              <a:spcBef>
                <a:spcPts val="280"/>
              </a:spcBef>
              <a:buClr>
                <a:schemeClr val="accent5"/>
              </a:buClr>
              <a:buFont typeface="Arial"/>
              <a:buChar char="•"/>
              <a:defRPr/>
            </a:lvl5pPr>
            <a:lvl6pPr algn="l" rtl="0" indent="-99060" marL="1737360">
              <a:spcBef>
                <a:spcPts val="280"/>
              </a:spcBef>
              <a:buClr>
                <a:schemeClr val="accent1"/>
              </a:buClr>
              <a:buFont typeface="Arial"/>
              <a:buChar char="•"/>
              <a:defRPr/>
            </a:lvl6pPr>
            <a:lvl7pPr algn="l" rtl="0" indent="-104139" marL="1920240">
              <a:spcBef>
                <a:spcPts val="280"/>
              </a:spcBef>
              <a:buClr>
                <a:schemeClr val="accent2"/>
              </a:buClr>
              <a:buFont typeface="Arial"/>
              <a:buChar char="•"/>
              <a:defRPr/>
            </a:lvl7pPr>
            <a:lvl8pPr algn="l" rtl="0" indent="-96520" marL="2103120">
              <a:spcBef>
                <a:spcPts val="280"/>
              </a:spcBef>
              <a:buClr>
                <a:schemeClr val="accent3"/>
              </a:buClr>
              <a:buFont typeface="Arial"/>
              <a:buChar char="•"/>
              <a:defRPr/>
            </a:lvl8pPr>
            <a:lvl9pPr algn="l" rtl="0" indent="-101600" marL="2286000">
              <a:spcBef>
                <a:spcPts val="280"/>
              </a:spcBef>
              <a:buClr>
                <a:schemeClr val="accent4"/>
              </a:buClr>
              <a:buFont typeface="Arial"/>
              <a:buChar char="•"/>
              <a:defRPr/>
            </a:lvl9pPr>
          </a:lstStyle>
          <a:p/>
        </p:txBody>
      </p:sp>
      <p:sp>
        <p:nvSpPr>
          <p:cNvPr id="26" name="Shape 26"/>
          <p:cNvSpPr txBox="1"/>
          <p:nvPr>
            <p:ph idx="10" type="dt"/>
          </p:nvPr>
        </p:nvSpPr>
        <p:spPr>
          <a:xfrm rot="-5400000">
            <a:off y="1645919" x="7551350"/>
            <a:ext cy="365759" cx="24383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27" name="Shape 27"/>
          <p:cNvSpPr txBox="1"/>
          <p:nvPr>
            <p:ph idx="11" type="ftr"/>
          </p:nvPr>
        </p:nvSpPr>
        <p:spPr>
          <a:xfrm rot="-5400000">
            <a:off y="4048759" x="7586909"/>
            <a:ext cy="365759" cx="2367281"/>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28" name="Shape 28"/>
          <p:cNvSpPr/>
          <p:nvPr>
            <p:ph idx="12" type="sldNum"/>
          </p:nvPr>
        </p:nvSpPr>
        <p:spPr>
          <a:xfrm>
            <a:off y="5648960" x="8531788"/>
            <a:ext cy="396240" cx="548639"/>
          </a:xfrm>
          <a:prstGeom prst="bracketPair">
            <a:avLst/>
          </a:prstGeom>
          <a:noFill/>
          <a:ln w="19050" cap="flat">
            <a:solidFill>
              <a:srgbClr val="FFFFFF"/>
            </a:solidFill>
            <a:prstDash val="solid"/>
            <a:round/>
            <a:headEnd w="med" len="med" type="none"/>
            <a:tailEnd w="med" len="med" type="none"/>
          </a:ln>
        </p:spPr>
        <p:txBody>
          <a:bodyPr bIns="0" rIns="0" lIns="0" tIns="0" anchor="ctr" anchorCtr="0">
            <a:noAutofit/>
          </a:bodyPr>
          <a:lstStyle>
            <a:lvl1pPr algn="ctr" rtl="0" marR="0" indent="0" marL="0">
              <a:spcBef>
                <a:spcPts val="0"/>
              </a:spcBef>
              <a:buNone/>
              <a:defRPr strike="noStrike" u="none" b="0" cap="none" baseline="0" sz="1800" i="0">
                <a:solidFill>
                  <a:srgbClr val="FFFFFF"/>
                </a:solidFill>
                <a:latin typeface="Calibri"/>
                <a:ea typeface="Calibri"/>
                <a:cs typeface="Calibri"/>
                <a:sym typeface="Calibri"/>
              </a:defRPr>
            </a:lvl1pPr>
          </a:lstStyle>
          <a:p>
            <a:pPr lvl="0" indent="0" marL="0">
              <a:spcBef>
                <a:spcPts val="0"/>
              </a:spcBef>
              <a:buSzPct val="25000"/>
              <a:buNone/>
            </a:pPr>
            <a:fld id="{00000000-1234-1234-1234-123412341234}" type="slidenum">
              <a:rPr lang="en-US"/>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29" name="Shape 29"/>
        <p:cNvGrpSpPr/>
        <p:nvPr/>
      </p:nvGrpSpPr>
      <p:grpSpPr>
        <a:xfrm>
          <a:off y="0" x="0"/>
          <a:ext cy="0" cx="0"/>
          <a:chOff y="0" x="0"/>
          <a:chExt cy="0" cx="0"/>
        </a:xfrm>
      </p:grpSpPr>
      <p:sp>
        <p:nvSpPr>
          <p:cNvPr id="30" name="Shape 30"/>
          <p:cNvSpPr txBox="1"/>
          <p:nvPr>
            <p:ph type="title"/>
          </p:nvPr>
        </p:nvSpPr>
        <p:spPr>
          <a:xfrm>
            <a:off y="5486400" x="722312"/>
            <a:ext cy="1168400" cx="7659687"/>
          </a:xfrm>
          <a:prstGeom prst="rect">
            <a:avLst/>
          </a:prstGeom>
          <a:noFill/>
          <a:ln>
            <a:noFill/>
          </a:ln>
        </p:spPr>
        <p:txBody>
          <a:bodyPr bIns="91425" rIns="91425" lIns="91425" t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1" name="Shape 31"/>
          <p:cNvSpPr txBox="1"/>
          <p:nvPr>
            <p:ph idx="1" type="body"/>
          </p:nvPr>
        </p:nvSpPr>
        <p:spPr>
          <a:xfrm>
            <a:off y="3852862" x="722312"/>
            <a:ext cy="1633538" cx="6135686"/>
          </a:xfrm>
          <a:prstGeom prst="rect">
            <a:avLst/>
          </a:prstGeom>
          <a:noFill/>
          <a:ln>
            <a:noFill/>
          </a:ln>
        </p:spPr>
        <p:txBody>
          <a:bodyPr bIns="91425" rIns="91425" lIns="91425" tIns="91425" anchor="b" anchorCtr="0"/>
          <a:lstStyle>
            <a:lvl1pPr rtl="0" indent="0" marL="0">
              <a:spcBef>
                <a:spcPts val="0"/>
              </a:spcBef>
              <a:buClr>
                <a:srgbClr val="888888"/>
              </a:buClr>
              <a:buFont typeface="Calibri"/>
              <a:buNone/>
              <a:defRPr/>
            </a:lvl1pPr>
            <a:lvl2pPr rtl="0" indent="0" marL="457200">
              <a:spcBef>
                <a:spcPts val="0"/>
              </a:spcBef>
              <a:buClr>
                <a:srgbClr val="888888"/>
              </a:buClr>
              <a:buFont typeface="Calibri"/>
              <a:buNone/>
              <a:defRPr/>
            </a:lvl2pPr>
            <a:lvl3pPr rtl="0" indent="0" marL="914400">
              <a:spcBef>
                <a:spcPts val="0"/>
              </a:spcBef>
              <a:buClr>
                <a:srgbClr val="888888"/>
              </a:buClr>
              <a:buFont typeface="Calibri"/>
              <a:buNone/>
              <a:defRPr/>
            </a:lvl3pPr>
            <a:lvl4pPr rtl="0" indent="0" marL="1371600">
              <a:spcBef>
                <a:spcPts val="0"/>
              </a:spcBef>
              <a:buClr>
                <a:srgbClr val="888888"/>
              </a:buClr>
              <a:buFont typeface="Calibri"/>
              <a:buNone/>
              <a:defRPr/>
            </a:lvl4pPr>
            <a:lvl5pPr rtl="0" indent="0" marL="1828800">
              <a:spcBef>
                <a:spcPts val="0"/>
              </a:spcBef>
              <a:buClr>
                <a:srgbClr val="888888"/>
              </a:buClr>
              <a:buFont typeface="Calibri"/>
              <a:buNone/>
              <a:defRPr/>
            </a:lvl5pPr>
            <a:lvl6pPr rtl="0" indent="0" marL="2286000">
              <a:spcBef>
                <a:spcPts val="0"/>
              </a:spcBef>
              <a:buClr>
                <a:srgbClr val="888888"/>
              </a:buClr>
              <a:buFont typeface="Calibri"/>
              <a:buNone/>
              <a:defRPr/>
            </a:lvl6pPr>
            <a:lvl7pPr rtl="0" indent="0" marL="2743200">
              <a:spcBef>
                <a:spcPts val="0"/>
              </a:spcBef>
              <a:buClr>
                <a:srgbClr val="888888"/>
              </a:buClr>
              <a:buFont typeface="Calibri"/>
              <a:buNone/>
              <a:defRPr/>
            </a:lvl7pPr>
            <a:lvl8pPr rtl="0" indent="0" marL="3200400">
              <a:spcBef>
                <a:spcPts val="0"/>
              </a:spcBef>
              <a:buClr>
                <a:srgbClr val="888888"/>
              </a:buClr>
              <a:buFont typeface="Calibri"/>
              <a:buNone/>
              <a:defRPr/>
            </a:lvl8pPr>
            <a:lvl9pPr rtl="0" indent="0" marL="3657600">
              <a:spcBef>
                <a:spcPts val="0"/>
              </a:spcBef>
              <a:buClr>
                <a:srgbClr val="888888"/>
              </a:buClr>
              <a:buFont typeface="Calibri"/>
              <a:buNone/>
              <a:defRPr/>
            </a:lvl9pPr>
          </a:lstStyle>
          <a:p/>
        </p:txBody>
      </p:sp>
      <p:sp>
        <p:nvSpPr>
          <p:cNvPr id="32" name="Shape 32"/>
          <p:cNvSpPr txBox="1"/>
          <p:nvPr>
            <p:ph idx="10" type="dt"/>
          </p:nvPr>
        </p:nvSpPr>
        <p:spPr>
          <a:xfrm rot="-5400000">
            <a:off y="1645919" x="7551350"/>
            <a:ext cy="365759" cx="24383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33" name="Shape 33"/>
          <p:cNvSpPr txBox="1"/>
          <p:nvPr>
            <p:ph idx="11" type="ftr"/>
          </p:nvPr>
        </p:nvSpPr>
        <p:spPr>
          <a:xfrm rot="-5400000">
            <a:off y="4048759" x="7586909"/>
            <a:ext cy="365759" cx="2367281"/>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34" name="Shape 34"/>
          <p:cNvSpPr/>
          <p:nvPr>
            <p:ph idx="12" type="sldNum"/>
          </p:nvPr>
        </p:nvSpPr>
        <p:spPr>
          <a:xfrm>
            <a:off y="5648960" x="8531788"/>
            <a:ext cy="396240" cx="548639"/>
          </a:xfrm>
          <a:prstGeom prst="bracketPair">
            <a:avLst/>
          </a:prstGeom>
          <a:noFill/>
          <a:ln w="19050" cap="flat">
            <a:solidFill>
              <a:srgbClr val="FFFFFF"/>
            </a:solidFill>
            <a:prstDash val="solid"/>
            <a:round/>
            <a:headEnd w="med" len="med" type="none"/>
            <a:tailEnd w="med" len="med" type="none"/>
          </a:ln>
        </p:spPr>
        <p:txBody>
          <a:bodyPr bIns="0" rIns="0" lIns="0" tIns="0" anchor="ctr" anchorCtr="0">
            <a:noAutofit/>
          </a:bodyPr>
          <a:lstStyle>
            <a:lvl1pPr algn="ctr" rtl="0" marR="0" indent="0" marL="0">
              <a:spcBef>
                <a:spcPts val="0"/>
              </a:spcBef>
              <a:buNone/>
              <a:defRPr strike="noStrike" u="none" b="0" cap="none" baseline="0" sz="1800" i="0">
                <a:solidFill>
                  <a:srgbClr val="FFFFFF"/>
                </a:solidFill>
                <a:latin typeface="Calibri"/>
                <a:ea typeface="Calibri"/>
                <a:cs typeface="Calibri"/>
                <a:sym typeface="Calibri"/>
              </a:defRPr>
            </a:lvl1pPr>
          </a:lstStyle>
          <a:p>
            <a:pPr lvl="0" indent="0" marL="0">
              <a:spcBef>
                <a:spcPts val="0"/>
              </a:spcBef>
              <a:buSzPct val="25000"/>
              <a:buNone/>
            </a:pPr>
            <a:fld id="{00000000-1234-1234-1234-123412341234}" type="slidenum">
              <a:rPr lang="en-US"/>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5" name="Shape 35"/>
        <p:cNvGrpSpPr/>
        <p:nvPr/>
      </p:nvGrpSpPr>
      <p:grpSpPr>
        <a:xfrm>
          <a:off y="0" x="0"/>
          <a:ext cy="0" cx="0"/>
          <a:chOff y="0" x="0"/>
          <a:chExt cy="0" cx="0"/>
        </a:xfrm>
      </p:grpSpPr>
      <p:sp>
        <p:nvSpPr>
          <p:cNvPr id="36" name="Shape 36"/>
          <p:cNvSpPr txBox="1"/>
          <p:nvPr>
            <p:ph type="title"/>
          </p:nvPr>
        </p:nvSpPr>
        <p:spPr>
          <a:xfrm>
            <a:off y="274637" x="457200"/>
            <a:ext cy="1143000" cx="7619999"/>
          </a:xfrm>
          <a:prstGeom prst="rect">
            <a:avLst/>
          </a:prstGeom>
          <a:noFill/>
          <a:ln>
            <a:noFill/>
          </a:ln>
        </p:spPr>
        <p:txBody>
          <a:bodyPr bIns="91425" rIns="91425" lIns="91425" tIns="91425" anchor="ctr" anchorCtr="0"/>
          <a:lstStyle>
            <a:lvl1pPr algn="l" rtl="0">
              <a:spcBef>
                <a:spcPts val="0"/>
              </a:spcBef>
              <a:buClr>
                <a:schemeClr val="dk2"/>
              </a:buClr>
              <a:buFont typeface="Cambria"/>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7" name="Shape 37"/>
          <p:cNvSpPr txBox="1"/>
          <p:nvPr>
            <p:ph idx="1" type="body"/>
          </p:nvPr>
        </p:nvSpPr>
        <p:spPr>
          <a:xfrm>
            <a:off y="1536191" x="457200"/>
            <a:ext cy="4590288" cx="365760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8" name="Shape 38"/>
          <p:cNvSpPr txBox="1"/>
          <p:nvPr>
            <p:ph idx="2" type="body"/>
          </p:nvPr>
        </p:nvSpPr>
        <p:spPr>
          <a:xfrm>
            <a:off y="1536191" x="4419600"/>
            <a:ext cy="4590288" cx="365760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9" name="Shape 39"/>
          <p:cNvSpPr txBox="1"/>
          <p:nvPr>
            <p:ph idx="10" type="dt"/>
          </p:nvPr>
        </p:nvSpPr>
        <p:spPr>
          <a:xfrm rot="-5400000">
            <a:off y="1645919" x="7551350"/>
            <a:ext cy="365759" cx="24383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40" name="Shape 40"/>
          <p:cNvSpPr txBox="1"/>
          <p:nvPr>
            <p:ph idx="11" type="ftr"/>
          </p:nvPr>
        </p:nvSpPr>
        <p:spPr>
          <a:xfrm rot="-5400000">
            <a:off y="4048759" x="7586909"/>
            <a:ext cy="365759" cx="2367281"/>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41" name="Shape 41"/>
          <p:cNvSpPr/>
          <p:nvPr>
            <p:ph idx="12" type="sldNum"/>
          </p:nvPr>
        </p:nvSpPr>
        <p:spPr>
          <a:xfrm>
            <a:off y="5648960" x="8531788"/>
            <a:ext cy="396240" cx="548639"/>
          </a:xfrm>
          <a:prstGeom prst="bracketPair">
            <a:avLst/>
          </a:prstGeom>
          <a:noFill/>
          <a:ln w="19050" cap="flat">
            <a:solidFill>
              <a:srgbClr val="FFFFFF"/>
            </a:solidFill>
            <a:prstDash val="solid"/>
            <a:round/>
            <a:headEnd w="med" len="med" type="none"/>
            <a:tailEnd w="med" len="med" type="none"/>
          </a:ln>
        </p:spPr>
        <p:txBody>
          <a:bodyPr bIns="0" rIns="0" lIns="0" tIns="0" anchor="ctr" anchorCtr="0">
            <a:noAutofit/>
          </a:bodyPr>
          <a:lstStyle>
            <a:lvl1pPr algn="ctr" rtl="0" marR="0" indent="0" marL="0">
              <a:spcBef>
                <a:spcPts val="0"/>
              </a:spcBef>
              <a:buNone/>
              <a:defRPr strike="noStrike" u="none" b="0" cap="none" baseline="0" sz="1800" i="0">
                <a:solidFill>
                  <a:srgbClr val="FFFFFF"/>
                </a:solidFill>
                <a:latin typeface="Calibri"/>
                <a:ea typeface="Calibri"/>
                <a:cs typeface="Calibri"/>
                <a:sym typeface="Calibri"/>
              </a:defRPr>
            </a:lvl1pPr>
          </a:lstStyle>
          <a:p>
            <a:pPr lvl="0" indent="0" marL="0">
              <a:spcBef>
                <a:spcPts val="0"/>
              </a:spcBef>
              <a:buSzPct val="25000"/>
              <a:buNone/>
            </a:pPr>
            <a:fld id="{00000000-1234-1234-1234-123412341234}" type="slidenum">
              <a:rPr lang="en-US"/>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42" name="Shape 42"/>
        <p:cNvGrpSpPr/>
        <p:nvPr/>
      </p:nvGrpSpPr>
      <p:grpSpPr>
        <a:xfrm>
          <a:off y="0" x="0"/>
          <a:ext cy="0" cx="0"/>
          <a:chOff y="0" x="0"/>
          <a:chExt cy="0" cx="0"/>
        </a:xfrm>
      </p:grpSpPr>
      <p:sp>
        <p:nvSpPr>
          <p:cNvPr id="43" name="Shape 43"/>
          <p:cNvSpPr txBox="1"/>
          <p:nvPr>
            <p:ph type="title"/>
          </p:nvPr>
        </p:nvSpPr>
        <p:spPr>
          <a:xfrm>
            <a:off y="274637" x="457200"/>
            <a:ext cy="1143000" cx="7619999"/>
          </a:xfrm>
          <a:prstGeom prst="rect">
            <a:avLst/>
          </a:prstGeom>
          <a:noFill/>
          <a:ln>
            <a:noFill/>
          </a:ln>
        </p:spPr>
        <p:txBody>
          <a:bodyPr bIns="91425" rIns="91425" lIns="91425" t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4" name="Shape 44"/>
          <p:cNvSpPr txBox="1"/>
          <p:nvPr>
            <p:ph idx="1" type="body"/>
          </p:nvPr>
        </p:nvSpPr>
        <p:spPr>
          <a:xfrm>
            <a:off y="1535112" x="457200"/>
            <a:ext cy="639762" cx="3657600"/>
          </a:xfrm>
          <a:prstGeom prst="rect">
            <a:avLst/>
          </a:prstGeom>
          <a:noFill/>
          <a:ln>
            <a:noFill/>
          </a:ln>
        </p:spPr>
        <p:txBody>
          <a:bodyPr bIns="91425" rIns="91425" lIns="91425" tIns="91425" anchor="b" anchorCtr="0"/>
          <a:lstStyle>
            <a:lvl1pPr algn="ctr" rtl="0" indent="0" marL="0">
              <a:spcBef>
                <a:spcPts val="0"/>
              </a:spcBef>
              <a:buClr>
                <a:schemeClr val="dk2"/>
              </a:buClr>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
        <p:nvSpPr>
          <p:cNvPr id="45" name="Shape 45"/>
          <p:cNvSpPr txBox="1"/>
          <p:nvPr>
            <p:ph idx="2" type="body"/>
          </p:nvPr>
        </p:nvSpPr>
        <p:spPr>
          <a:xfrm>
            <a:off y="2174875" x="457200"/>
            <a:ext cy="3951287" cx="365760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6" name="Shape 46"/>
          <p:cNvSpPr txBox="1"/>
          <p:nvPr>
            <p:ph idx="3" type="body"/>
          </p:nvPr>
        </p:nvSpPr>
        <p:spPr>
          <a:xfrm>
            <a:off y="1535112" x="4419600"/>
            <a:ext cy="639762" cx="3657600"/>
          </a:xfrm>
          <a:prstGeom prst="rect">
            <a:avLst/>
          </a:prstGeom>
          <a:noFill/>
          <a:ln>
            <a:noFill/>
          </a:ln>
        </p:spPr>
        <p:txBody>
          <a:bodyPr bIns="91425" rIns="91425" lIns="91425" tIns="91425" anchor="b" anchorCtr="0"/>
          <a:lstStyle>
            <a:lvl1pPr algn="ctr" rtl="0" indent="0" marL="0">
              <a:spcBef>
                <a:spcPts val="0"/>
              </a:spcBef>
              <a:buClr>
                <a:schemeClr val="dk2"/>
              </a:buClr>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
        <p:nvSpPr>
          <p:cNvPr id="47" name="Shape 47"/>
          <p:cNvSpPr txBox="1"/>
          <p:nvPr>
            <p:ph idx="4" type="body"/>
          </p:nvPr>
        </p:nvSpPr>
        <p:spPr>
          <a:xfrm>
            <a:off y="2174875" x="4419600"/>
            <a:ext cy="3951287" cx="365760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8" name="Shape 48"/>
          <p:cNvSpPr txBox="1"/>
          <p:nvPr>
            <p:ph idx="10" type="dt"/>
          </p:nvPr>
        </p:nvSpPr>
        <p:spPr>
          <a:xfrm rot="-5400000">
            <a:off y="1645919" x="7551350"/>
            <a:ext cy="365759" cx="24383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49" name="Shape 49"/>
          <p:cNvSpPr txBox="1"/>
          <p:nvPr>
            <p:ph idx="11" type="ftr"/>
          </p:nvPr>
        </p:nvSpPr>
        <p:spPr>
          <a:xfrm rot="-5400000">
            <a:off y="4048759" x="7586909"/>
            <a:ext cy="365759" cx="2367281"/>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50" name="Shape 50"/>
          <p:cNvSpPr/>
          <p:nvPr>
            <p:ph idx="12" type="sldNum"/>
          </p:nvPr>
        </p:nvSpPr>
        <p:spPr>
          <a:xfrm>
            <a:off y="5648960" x="8531788"/>
            <a:ext cy="396240" cx="548639"/>
          </a:xfrm>
          <a:prstGeom prst="bracketPair">
            <a:avLst/>
          </a:prstGeom>
          <a:noFill/>
          <a:ln w="19050" cap="flat">
            <a:solidFill>
              <a:srgbClr val="FFFFFF"/>
            </a:solidFill>
            <a:prstDash val="solid"/>
            <a:round/>
            <a:headEnd w="med" len="med" type="none"/>
            <a:tailEnd w="med" len="med" type="none"/>
          </a:ln>
        </p:spPr>
        <p:txBody>
          <a:bodyPr bIns="0" rIns="0" lIns="0" tIns="0" anchor="ctr" anchorCtr="0">
            <a:noAutofit/>
          </a:bodyPr>
          <a:lstStyle>
            <a:lvl1pPr algn="ctr" rtl="0" marR="0" indent="0" marL="0">
              <a:spcBef>
                <a:spcPts val="0"/>
              </a:spcBef>
              <a:buNone/>
              <a:defRPr strike="noStrike" u="none" b="0" cap="none" baseline="0" sz="1800" i="0">
                <a:solidFill>
                  <a:srgbClr val="FFFFFF"/>
                </a:solidFill>
                <a:latin typeface="Calibri"/>
                <a:ea typeface="Calibri"/>
                <a:cs typeface="Calibri"/>
                <a:sym typeface="Calibri"/>
              </a:defRPr>
            </a:lvl1pPr>
          </a:lstStyle>
          <a:p>
            <a:pPr lvl="0" indent="0" marL="0">
              <a:spcBef>
                <a:spcPts val="0"/>
              </a:spcBef>
              <a:buSzPct val="25000"/>
              <a:buNone/>
            </a:pPr>
            <a:fld id="{00000000-1234-1234-1234-123412341234}" type="slidenum">
              <a:rPr lang="en-US"/>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51" name="Shape 51"/>
        <p:cNvGrpSpPr/>
        <p:nvPr/>
      </p:nvGrpSpPr>
      <p:grpSpPr>
        <a:xfrm>
          <a:off y="0" x="0"/>
          <a:ext cy="0" cx="0"/>
          <a:chOff y="0" x="0"/>
          <a:chExt cy="0" cx="0"/>
        </a:xfrm>
      </p:grpSpPr>
      <p:sp>
        <p:nvSpPr>
          <p:cNvPr id="52" name="Shape 52"/>
          <p:cNvSpPr txBox="1"/>
          <p:nvPr>
            <p:ph type="title"/>
          </p:nvPr>
        </p:nvSpPr>
        <p:spPr>
          <a:xfrm>
            <a:off y="274637" x="457200"/>
            <a:ext cy="1143000" cx="7619999"/>
          </a:xfrm>
          <a:prstGeom prst="rect">
            <a:avLst/>
          </a:prstGeom>
          <a:noFill/>
          <a:ln>
            <a:noFill/>
          </a:ln>
        </p:spPr>
        <p:txBody>
          <a:bodyPr bIns="91425" rIns="91425" lIns="91425" tIns="91425" anchor="ctr" anchorCtr="0"/>
          <a:lstStyle>
            <a:lvl1pPr algn="l" rtl="0">
              <a:spcBef>
                <a:spcPts val="0"/>
              </a:spcBef>
              <a:buClr>
                <a:schemeClr val="dk2"/>
              </a:buClr>
              <a:buFont typeface="Cambria"/>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53" name="Shape 53"/>
          <p:cNvSpPr txBox="1"/>
          <p:nvPr>
            <p:ph idx="10" type="dt"/>
          </p:nvPr>
        </p:nvSpPr>
        <p:spPr>
          <a:xfrm rot="-5400000">
            <a:off y="1645919" x="7551350"/>
            <a:ext cy="365759" cx="24383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54" name="Shape 54"/>
          <p:cNvSpPr txBox="1"/>
          <p:nvPr>
            <p:ph idx="11" type="ftr"/>
          </p:nvPr>
        </p:nvSpPr>
        <p:spPr>
          <a:xfrm rot="-5400000">
            <a:off y="4048759" x="7586909"/>
            <a:ext cy="365759" cx="2367281"/>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55" name="Shape 55"/>
          <p:cNvSpPr/>
          <p:nvPr>
            <p:ph idx="12" type="sldNum"/>
          </p:nvPr>
        </p:nvSpPr>
        <p:spPr>
          <a:xfrm>
            <a:off y="5648960" x="8531788"/>
            <a:ext cy="396240" cx="548639"/>
          </a:xfrm>
          <a:prstGeom prst="bracketPair">
            <a:avLst/>
          </a:prstGeom>
          <a:noFill/>
          <a:ln w="19050" cap="flat">
            <a:solidFill>
              <a:srgbClr val="FFFFFF"/>
            </a:solidFill>
            <a:prstDash val="solid"/>
            <a:round/>
            <a:headEnd w="med" len="med" type="none"/>
            <a:tailEnd w="med" len="med" type="none"/>
          </a:ln>
        </p:spPr>
        <p:txBody>
          <a:bodyPr bIns="0" rIns="0" lIns="0" tIns="0" anchor="ctr" anchorCtr="0">
            <a:noAutofit/>
          </a:bodyPr>
          <a:lstStyle>
            <a:lvl1pPr algn="ctr" rtl="0" marR="0" indent="0" marL="0">
              <a:spcBef>
                <a:spcPts val="0"/>
              </a:spcBef>
              <a:buNone/>
              <a:defRPr strike="noStrike" u="none" b="0" cap="none" baseline="0" sz="1800" i="0">
                <a:solidFill>
                  <a:srgbClr val="FFFFFF"/>
                </a:solidFill>
                <a:latin typeface="Calibri"/>
                <a:ea typeface="Calibri"/>
                <a:cs typeface="Calibri"/>
                <a:sym typeface="Calibri"/>
              </a:defRPr>
            </a:lvl1pPr>
          </a:lstStyle>
          <a:p>
            <a:pPr lvl="0" indent="0" marL="0">
              <a:spcBef>
                <a:spcPts val="0"/>
              </a:spcBef>
              <a:buSzPct val="25000"/>
              <a:buNone/>
            </a:pPr>
            <a:fld id="{00000000-1234-1234-1234-123412341234}" type="slidenum">
              <a:rPr lang="en-US"/>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6" name="Shape 56"/>
        <p:cNvGrpSpPr/>
        <p:nvPr/>
      </p:nvGrpSpPr>
      <p:grpSpPr>
        <a:xfrm>
          <a:off y="0" x="0"/>
          <a:ext cy="0" cx="0"/>
          <a:chOff y="0" x="0"/>
          <a:chExt cy="0" cx="0"/>
        </a:xfrm>
      </p:grpSpPr>
      <p:sp>
        <p:nvSpPr>
          <p:cNvPr id="57" name="Shape 57"/>
          <p:cNvSpPr txBox="1"/>
          <p:nvPr>
            <p:ph idx="10" type="dt"/>
          </p:nvPr>
        </p:nvSpPr>
        <p:spPr>
          <a:xfrm rot="-5400000">
            <a:off y="1645919" x="7551350"/>
            <a:ext cy="365759" cx="24383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58" name="Shape 58"/>
          <p:cNvSpPr txBox="1"/>
          <p:nvPr>
            <p:ph idx="11" type="ftr"/>
          </p:nvPr>
        </p:nvSpPr>
        <p:spPr>
          <a:xfrm rot="-5400000">
            <a:off y="4048759" x="7586909"/>
            <a:ext cy="365759" cx="2367281"/>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59" name="Shape 59"/>
          <p:cNvSpPr/>
          <p:nvPr>
            <p:ph idx="12" type="sldNum"/>
          </p:nvPr>
        </p:nvSpPr>
        <p:spPr>
          <a:xfrm>
            <a:off y="5648960" x="8531788"/>
            <a:ext cy="396240" cx="548639"/>
          </a:xfrm>
          <a:prstGeom prst="bracketPair">
            <a:avLst/>
          </a:prstGeom>
          <a:noFill/>
          <a:ln w="19050" cap="flat">
            <a:solidFill>
              <a:srgbClr val="FFFFFF"/>
            </a:solidFill>
            <a:prstDash val="solid"/>
            <a:round/>
            <a:headEnd w="med" len="med" type="none"/>
            <a:tailEnd w="med" len="med" type="none"/>
          </a:ln>
        </p:spPr>
        <p:txBody>
          <a:bodyPr bIns="0" rIns="0" lIns="0" tIns="0" anchor="ctr" anchorCtr="0">
            <a:noAutofit/>
          </a:bodyPr>
          <a:lstStyle>
            <a:lvl1pPr algn="ctr" rtl="0" marR="0" indent="0" marL="0">
              <a:spcBef>
                <a:spcPts val="0"/>
              </a:spcBef>
              <a:buNone/>
              <a:defRPr strike="noStrike" u="none" b="0" cap="none" baseline="0" sz="1800" i="0">
                <a:solidFill>
                  <a:srgbClr val="FFFFFF"/>
                </a:solidFill>
                <a:latin typeface="Calibri"/>
                <a:ea typeface="Calibri"/>
                <a:cs typeface="Calibri"/>
                <a:sym typeface="Calibri"/>
              </a:defRPr>
            </a:lvl1pPr>
          </a:lstStyle>
          <a:p>
            <a:pPr lvl="0" indent="0" marL="0">
              <a:spcBef>
                <a:spcPts val="0"/>
              </a:spcBef>
              <a:buSzPct val="25000"/>
              <a:buNone/>
            </a:pPr>
            <a:fld id="{00000000-1234-1234-1234-123412341234}" type="slidenum">
              <a:rPr lang="en-US"/>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60" name="Shape 60"/>
        <p:cNvGrpSpPr/>
        <p:nvPr/>
      </p:nvGrpSpPr>
      <p:grpSpPr>
        <a:xfrm>
          <a:off y="0" x="0"/>
          <a:ext cy="0" cx="0"/>
          <a:chOff y="0" x="0"/>
          <a:chExt cy="0" cx="0"/>
        </a:xfrm>
      </p:grpSpPr>
      <p:sp>
        <p:nvSpPr>
          <p:cNvPr id="61" name="Shape 61"/>
          <p:cNvSpPr txBox="1"/>
          <p:nvPr>
            <p:ph type="title"/>
          </p:nvPr>
        </p:nvSpPr>
        <p:spPr>
          <a:xfrm>
            <a:off y="5495544" x="304801"/>
            <a:ext cy="594359" cx="7772400"/>
          </a:xfrm>
          <a:prstGeom prst="rect">
            <a:avLst/>
          </a:prstGeom>
          <a:noFill/>
          <a:ln>
            <a:noFill/>
          </a:ln>
        </p:spPr>
        <p:txBody>
          <a:bodyPr bIns="91425" rIns="91425" lIns="91425" tIns="91425" anchor="b" anchorCtr="0"/>
          <a:lstStyle>
            <a:lvl1pPr algn="ct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62" name="Shape 62"/>
          <p:cNvSpPr txBox="1"/>
          <p:nvPr>
            <p:ph idx="1" type="body"/>
          </p:nvPr>
        </p:nvSpPr>
        <p:spPr>
          <a:xfrm>
            <a:off y="6096000" x="304798"/>
            <a:ext cy="609599" cx="7772400"/>
          </a:xfrm>
          <a:prstGeom prst="rect">
            <a:avLst/>
          </a:prstGeom>
          <a:noFill/>
          <a:ln>
            <a:noFill/>
          </a:ln>
        </p:spPr>
        <p:txBody>
          <a:bodyPr bIns="91425" rIns="91425" lIns="91425" tIns="91425" anchor="t" anchorCtr="0"/>
          <a:lstStyle>
            <a:lvl1pPr algn="ctr" rtl="0" indent="0" marL="0">
              <a:spcBef>
                <a:spcPts val="0"/>
              </a:spcBef>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
        <p:nvSpPr>
          <p:cNvPr id="63" name="Shape 63"/>
          <p:cNvSpPr txBox="1"/>
          <p:nvPr>
            <p:ph idx="10" type="dt"/>
          </p:nvPr>
        </p:nvSpPr>
        <p:spPr>
          <a:xfrm rot="-5400000">
            <a:off y="1645919" x="7551350"/>
            <a:ext cy="365759" cx="24383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64" name="Shape 64"/>
          <p:cNvSpPr txBox="1"/>
          <p:nvPr>
            <p:ph idx="11" type="ftr"/>
          </p:nvPr>
        </p:nvSpPr>
        <p:spPr>
          <a:xfrm rot="-5400000">
            <a:off y="4048759" x="7586909"/>
            <a:ext cy="365759" cx="2367281"/>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65" name="Shape 65"/>
          <p:cNvSpPr/>
          <p:nvPr>
            <p:ph idx="12" type="sldNum"/>
          </p:nvPr>
        </p:nvSpPr>
        <p:spPr>
          <a:xfrm>
            <a:off y="5648960" x="8531788"/>
            <a:ext cy="396240" cx="548639"/>
          </a:xfrm>
          <a:prstGeom prst="bracketPair">
            <a:avLst/>
          </a:prstGeom>
          <a:noFill/>
          <a:ln w="19050" cap="flat">
            <a:solidFill>
              <a:srgbClr val="FFFFFF"/>
            </a:solidFill>
            <a:prstDash val="solid"/>
            <a:round/>
            <a:headEnd w="med" len="med" type="none"/>
            <a:tailEnd w="med" len="med" type="none"/>
          </a:ln>
        </p:spPr>
        <p:txBody>
          <a:bodyPr bIns="0" rIns="0" lIns="0" tIns="0" anchor="ctr" anchorCtr="0">
            <a:noAutofit/>
          </a:bodyPr>
          <a:lstStyle>
            <a:lvl1pPr algn="ctr" rtl="0" marR="0" indent="0" marL="0">
              <a:spcBef>
                <a:spcPts val="0"/>
              </a:spcBef>
              <a:buNone/>
              <a:defRPr strike="noStrike" u="none" b="0" cap="none" baseline="0" sz="1800" i="0">
                <a:solidFill>
                  <a:srgbClr val="FFFFFF"/>
                </a:solidFill>
                <a:latin typeface="Calibri"/>
                <a:ea typeface="Calibri"/>
                <a:cs typeface="Calibri"/>
                <a:sym typeface="Calibri"/>
              </a:defRPr>
            </a:lvl1pPr>
          </a:lstStyle>
          <a:p>
            <a:pPr lvl="0" indent="0" marL="0">
              <a:spcBef>
                <a:spcPts val="0"/>
              </a:spcBef>
              <a:buSzPct val="25000"/>
              <a:buNone/>
            </a:pPr>
            <a:fld id="{00000000-1234-1234-1234-123412341234}" type="slidenum">
              <a:rPr lang="en-US"/>
              <a:t>‹#›</a:t>
            </a:fld>
          </a:p>
        </p:txBody>
      </p:sp>
      <p:sp>
        <p:nvSpPr>
          <p:cNvPr id="66" name="Shape 66"/>
          <p:cNvSpPr txBox="1"/>
          <p:nvPr>
            <p:ph idx="2" type="body"/>
          </p:nvPr>
        </p:nvSpPr>
        <p:spPr>
          <a:xfrm>
            <a:off y="381000" x="304800"/>
            <a:ext cy="4942839" cx="7772400"/>
          </a:xfrm>
          <a:prstGeom prst="rect">
            <a:avLst/>
          </a:prstGeom>
          <a:noFill/>
          <a:ln>
            <a:noFill/>
          </a:ln>
        </p:spPr>
        <p:txBody>
          <a:bodyPr bIns="91425" rIns="91425" lIns="91425" tIns="91425" anchor="t" anchorCtr="0"/>
          <a:lstStyle>
            <a:lvl1pPr algn="l" rtl="0" indent="-88900" marL="342900">
              <a:spcBef>
                <a:spcPts val="440"/>
              </a:spcBef>
              <a:buClr>
                <a:schemeClr val="accent1"/>
              </a:buClr>
              <a:buFont typeface="Arial"/>
              <a:buChar char="•"/>
              <a:defRPr/>
            </a:lvl1pPr>
            <a:lvl2pPr algn="l" rtl="0" indent="-106680" marL="640080">
              <a:spcBef>
                <a:spcPts val="400"/>
              </a:spcBef>
              <a:buClr>
                <a:schemeClr val="accent2"/>
              </a:buClr>
              <a:buFont typeface="Arial"/>
              <a:buChar char="•"/>
              <a:defRPr/>
            </a:lvl2pPr>
            <a:lvl3pPr algn="l" rtl="0" indent="-116839" marL="1005839">
              <a:spcBef>
                <a:spcPts val="360"/>
              </a:spcBef>
              <a:buClr>
                <a:schemeClr val="accent3"/>
              </a:buClr>
              <a:buFont typeface="Arial"/>
              <a:buChar char="•"/>
              <a:defRPr/>
            </a:lvl3pPr>
            <a:lvl4pPr algn="l" rtl="0" indent="-137160" marL="1280160">
              <a:spcBef>
                <a:spcPts val="320"/>
              </a:spcBef>
              <a:buClr>
                <a:schemeClr val="accent4"/>
              </a:buClr>
              <a:buFont typeface="Arial"/>
              <a:buChar char="•"/>
              <a:defRPr/>
            </a:lvl4pPr>
            <a:lvl5pPr algn="l" rtl="0" indent="-144780" marL="1554480">
              <a:spcBef>
                <a:spcPts val="280"/>
              </a:spcBef>
              <a:buClr>
                <a:schemeClr val="accent5"/>
              </a:buClr>
              <a:buFont typeface="Arial"/>
              <a:buChar char="•"/>
              <a:defRPr/>
            </a:lvl5pPr>
            <a:lvl6pPr algn="l" rtl="0" indent="-99060" marL="1737360">
              <a:spcBef>
                <a:spcPts val="280"/>
              </a:spcBef>
              <a:buClr>
                <a:schemeClr val="accent1"/>
              </a:buClr>
              <a:buFont typeface="Arial"/>
              <a:buChar char="•"/>
              <a:defRPr/>
            </a:lvl6pPr>
            <a:lvl7pPr algn="l" rtl="0" indent="-104139" marL="1920240">
              <a:spcBef>
                <a:spcPts val="280"/>
              </a:spcBef>
              <a:buClr>
                <a:schemeClr val="accent2"/>
              </a:buClr>
              <a:buFont typeface="Arial"/>
              <a:buChar char="•"/>
              <a:defRPr/>
            </a:lvl7pPr>
            <a:lvl8pPr algn="l" rtl="0" indent="-96520" marL="2103120">
              <a:spcBef>
                <a:spcPts val="280"/>
              </a:spcBef>
              <a:buClr>
                <a:schemeClr val="accent3"/>
              </a:buClr>
              <a:buFont typeface="Arial"/>
              <a:buChar char="•"/>
              <a:defRPr/>
            </a:lvl8pPr>
            <a:lvl9pPr algn="l" rtl="0" indent="-101600" marL="2286000">
              <a:spcBef>
                <a:spcPts val="280"/>
              </a:spcBef>
              <a:buClr>
                <a:schemeClr val="accent4"/>
              </a:buClr>
              <a:buFont typeface="Arial"/>
              <a:buChar char="•"/>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67" name="Shape 67"/>
        <p:cNvGrpSpPr/>
        <p:nvPr/>
      </p:nvGrpSpPr>
      <p:grpSpPr>
        <a:xfrm>
          <a:off y="0" x="0"/>
          <a:ext cy="0" cx="0"/>
          <a:chOff y="0" x="0"/>
          <a:chExt cy="0" cx="0"/>
        </a:xfrm>
      </p:grpSpPr>
      <p:sp>
        <p:nvSpPr>
          <p:cNvPr id="68" name="Shape 68"/>
          <p:cNvSpPr txBox="1"/>
          <p:nvPr>
            <p:ph type="title"/>
          </p:nvPr>
        </p:nvSpPr>
        <p:spPr>
          <a:xfrm>
            <a:off y="5495278" x="301752"/>
            <a:ext cy="594625" cx="7772400"/>
          </a:xfrm>
          <a:prstGeom prst="rect">
            <a:avLst/>
          </a:prstGeom>
          <a:noFill/>
          <a:ln>
            <a:noFill/>
          </a:ln>
        </p:spPr>
        <p:txBody>
          <a:bodyPr bIns="91425" rIns="91425" lIns="91425" tIns="91425" anchor="b" anchorCtr="0"/>
          <a:lstStyle>
            <a:lvl1pPr algn="ct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69" name="Shape 69"/>
          <p:cNvSpPr/>
          <p:nvPr>
            <p:ph idx="2" type="pic"/>
          </p:nvPr>
        </p:nvSpPr>
        <p:spPr>
          <a:xfrm>
            <a:off y="0" x="0"/>
            <a:ext cy="5486399" cx="8458200"/>
          </a:xfrm>
          <a:prstGeom prst="bracketPair">
            <a:avLst/>
          </a:prstGeom>
          <a:noFill/>
          <a:ln w="19050" cap="flat">
            <a:solidFill>
              <a:srgbClr val="FFFFFF"/>
            </a:solidFill>
            <a:prstDash val="solid"/>
            <a:round/>
            <a:headEnd w="med" len="med" type="none"/>
            <a:tailEnd w="med" len="med" type="none"/>
          </a:ln>
        </p:spPr>
        <p:txBody>
          <a:bodyPr bIns="91425" rIns="91425" lIns="91425" tIns="91425" anchor="ctr" anchorCtr="0"/>
          <a:lstStyle>
            <a:lvl1pPr algn="ctr" rtl="0" marR="0" indent="0" marL="0">
              <a:spcBef>
                <a:spcPts val="0"/>
              </a:spcBef>
              <a:buClr>
                <a:srgbClr val="FFFFFF"/>
              </a:buClr>
              <a:buFont typeface="Calibri"/>
              <a:buNone/>
              <a:defRPr/>
            </a:lvl1pPr>
            <a:lvl2pPr algn="l" rtl="0" marR="0" indent="0" marL="457200">
              <a:spcBef>
                <a:spcPts val="0"/>
              </a:spcBef>
              <a:buClr>
                <a:schemeClr val="dk1"/>
              </a:buClr>
              <a:buFont typeface="Calibri"/>
              <a:buNone/>
              <a:defRPr/>
            </a:lvl2pPr>
            <a:lvl3pPr algn="l" rtl="0" marR="0" indent="0" marL="914400">
              <a:spcBef>
                <a:spcPts val="0"/>
              </a:spcBef>
              <a:buClr>
                <a:schemeClr val="dk1"/>
              </a:buClr>
              <a:buFont typeface="Calibri"/>
              <a:buNone/>
              <a:defRPr/>
            </a:lvl3pPr>
            <a:lvl4pPr algn="l" rtl="0" marR="0" indent="0" marL="1371600">
              <a:spcBef>
                <a:spcPts val="0"/>
              </a:spcBef>
              <a:buClr>
                <a:schemeClr val="dk1"/>
              </a:buClr>
              <a:buFont typeface="Calibri"/>
              <a:buNone/>
              <a:defRPr/>
            </a:lvl4pPr>
            <a:lvl5pPr algn="l" rtl="0" marR="0" indent="0" marL="1828800">
              <a:spcBef>
                <a:spcPts val="0"/>
              </a:spcBef>
              <a:buClr>
                <a:schemeClr val="dk1"/>
              </a:buClr>
              <a:buFont typeface="Calibri"/>
              <a:buNone/>
              <a:defRPr/>
            </a:lvl5pPr>
            <a:lvl6pPr algn="l" rtl="0" marR="0" indent="0" marL="2286000">
              <a:spcBef>
                <a:spcPts val="0"/>
              </a:spcBef>
              <a:buClr>
                <a:schemeClr val="dk1"/>
              </a:buClr>
              <a:buFont typeface="Calibri"/>
              <a:buNone/>
              <a:defRPr/>
            </a:lvl6pPr>
            <a:lvl7pPr algn="l" rtl="0" marR="0" indent="0" marL="2743200">
              <a:spcBef>
                <a:spcPts val="0"/>
              </a:spcBef>
              <a:buClr>
                <a:schemeClr val="dk1"/>
              </a:buClr>
              <a:buFont typeface="Calibri"/>
              <a:buNone/>
              <a:defRPr/>
            </a:lvl7pPr>
            <a:lvl8pPr algn="l" rtl="0" marR="0" indent="0" marL="3200400">
              <a:spcBef>
                <a:spcPts val="0"/>
              </a:spcBef>
              <a:buClr>
                <a:schemeClr val="dk1"/>
              </a:buClr>
              <a:buFont typeface="Calibri"/>
              <a:buNone/>
              <a:defRPr/>
            </a:lvl8pPr>
            <a:lvl9pPr algn="l" rtl="0" marR="0" indent="0" marL="3657600">
              <a:spcBef>
                <a:spcPts val="0"/>
              </a:spcBef>
              <a:buClr>
                <a:schemeClr val="dk1"/>
              </a:buClr>
              <a:buFont typeface="Calibri"/>
              <a:buNone/>
              <a:defRPr/>
            </a:lvl9pPr>
          </a:lstStyle>
          <a:p/>
        </p:txBody>
      </p:sp>
      <p:sp>
        <p:nvSpPr>
          <p:cNvPr id="70" name="Shape 70"/>
          <p:cNvSpPr txBox="1"/>
          <p:nvPr>
            <p:ph idx="1" type="body"/>
          </p:nvPr>
        </p:nvSpPr>
        <p:spPr>
          <a:xfrm>
            <a:off y="6096000" x="301752"/>
            <a:ext cy="612648" cx="7772400"/>
          </a:xfrm>
          <a:prstGeom prst="rect">
            <a:avLst/>
          </a:prstGeom>
          <a:noFill/>
          <a:ln>
            <a:noFill/>
          </a:ln>
        </p:spPr>
        <p:txBody>
          <a:bodyPr bIns="91425" rIns="91425" lIns="91425" tIns="91425" anchor="t" anchorCtr="0"/>
          <a:lstStyle>
            <a:lvl1pPr algn="ctr" rtl="0" indent="0" marL="0">
              <a:spcBef>
                <a:spcPts val="0"/>
              </a:spcBef>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
        <p:nvSpPr>
          <p:cNvPr id="71" name="Shape 71"/>
          <p:cNvSpPr txBox="1"/>
          <p:nvPr>
            <p:ph idx="10" type="dt"/>
          </p:nvPr>
        </p:nvSpPr>
        <p:spPr>
          <a:xfrm rot="-5400000">
            <a:off y="1645919" x="7551350"/>
            <a:ext cy="365759" cx="24383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2" name="Shape 72"/>
          <p:cNvSpPr/>
          <p:nvPr>
            <p:ph idx="12" type="sldNum"/>
          </p:nvPr>
        </p:nvSpPr>
        <p:spPr>
          <a:xfrm>
            <a:off y="5648960" x="8531788"/>
            <a:ext cy="396240" cx="548639"/>
          </a:xfrm>
          <a:prstGeom prst="bracketPair">
            <a:avLst/>
          </a:prstGeom>
          <a:noFill/>
          <a:ln w="19050" cap="flat">
            <a:solidFill>
              <a:srgbClr val="FFFFFF"/>
            </a:solidFill>
            <a:prstDash val="solid"/>
            <a:round/>
            <a:headEnd w="med" len="med" type="none"/>
            <a:tailEnd w="med" len="med" type="none"/>
          </a:ln>
        </p:spPr>
        <p:txBody>
          <a:bodyPr bIns="0" rIns="0" lIns="0" tIns="0" anchor="ctr" anchorCtr="0">
            <a:noAutofit/>
          </a:bodyPr>
          <a:lstStyle>
            <a:lvl1pPr algn="ctr" rtl="0" marR="0" indent="0" marL="0">
              <a:spcBef>
                <a:spcPts val="0"/>
              </a:spcBef>
              <a:buNone/>
              <a:defRPr strike="noStrike" u="none" b="0" cap="none" baseline="0" sz="1800" i="0">
                <a:solidFill>
                  <a:srgbClr val="FFFFFF"/>
                </a:solidFill>
                <a:latin typeface="Calibri"/>
                <a:ea typeface="Calibri"/>
                <a:cs typeface="Calibri"/>
                <a:sym typeface="Calibri"/>
              </a:defRPr>
            </a:lvl1pPr>
          </a:lstStyle>
          <a:p>
            <a:pPr lvl="0" indent="0" marL="0">
              <a:spcBef>
                <a:spcPts val="0"/>
              </a:spcBef>
              <a:buSzPct val="25000"/>
              <a:buNone/>
            </a:pPr>
            <a:fld id="{00000000-1234-1234-1234-123412341234}" type="slidenum">
              <a:rPr lang="en-US"/>
              <a:t>‹#›</a:t>
            </a:fld>
          </a:p>
        </p:txBody>
      </p:sp>
      <p:sp>
        <p:nvSpPr>
          <p:cNvPr id="73" name="Shape 73"/>
          <p:cNvSpPr txBox="1"/>
          <p:nvPr>
            <p:ph idx="11" type="ftr"/>
          </p:nvPr>
        </p:nvSpPr>
        <p:spPr>
          <a:xfrm rot="-5400000">
            <a:off y="4048759" x="7586909"/>
            <a:ext cy="365759" cx="2367281"/>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Target="../slideLayouts/slideLayout1.xml" Type="http://schemas.openxmlformats.org/officeDocument/2006/relationships/slideLayout" Id="rId2"/><Relationship Target="../slideLayouts/slideLayout11.xml" Type="http://schemas.openxmlformats.org/officeDocument/2006/relationships/slideLayout" Id="rId12"/><Relationship Target="../theme/theme2.xml" Type="http://schemas.openxmlformats.org/officeDocument/2006/relationships/theme" Id="rId13"/><Relationship Target="../media/image08.png" Type="http://schemas.openxmlformats.org/officeDocument/2006/relationships/image" Id="rId1"/><Relationship Target="../slideLayouts/slideLayout3.xml" Type="http://schemas.openxmlformats.org/officeDocument/2006/relationships/slideLayout" Id="rId4"/><Relationship Target="../slideLayouts/slideLayout9.xml" Type="http://schemas.openxmlformats.org/officeDocument/2006/relationships/slideLayout" Id="rId10"/><Relationship Target="../slideLayouts/slideLayout2.xml" Type="http://schemas.openxmlformats.org/officeDocument/2006/relationships/slideLayout" Id="rId3"/><Relationship Target="../slideLayouts/slideLayout10.xml" Type="http://schemas.openxmlformats.org/officeDocument/2006/relationships/slideLayout" Id="rId11"/><Relationship Target="../slideLayouts/slideLayout8.xml" Type="http://schemas.openxmlformats.org/officeDocument/2006/relationships/slideLayout" Id="rId9"/><Relationship Target="../slideLayouts/slideLayout5.xml" Type="http://schemas.openxmlformats.org/officeDocument/2006/relationships/slideLayout" Id="rId6"/><Relationship Target="../slideLayouts/slideLayout4.xml" Type="http://schemas.openxmlformats.org/officeDocument/2006/relationships/slideLayout" Id="rId5"/><Relationship Target="../slideLayouts/slideLayout7.xml" Type="http://schemas.openxmlformats.org/officeDocument/2006/relationships/slideLayout" Id="rId8"/><Relationship Target="../slideLayouts/slideLayout6.xml" Type="http://schemas.openxmlformats.org/officeDocument/2006/relationships/slideLayout"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chemeClr val="lt1"/>
            </a:gs>
            <a:gs pos="75000">
              <a:schemeClr val="lt1"/>
            </a:gs>
            <a:gs pos="100000">
              <a:srgbClr val="DADADA"/>
            </a:gs>
          </a:gsLst>
          <a:path path="circle">
            <a:fillToRect t="50%" b="50%" r="50%" l="50%"/>
          </a:path>
          <a:tileRect/>
        </a:gradFill>
      </p:bgPr>
    </p:bg>
    <p:spTree>
      <p:nvGrpSpPr>
        <p:cNvPr id="8" name="Shape 8"/>
        <p:cNvGrpSpPr/>
        <p:nvPr/>
      </p:nvGrpSpPr>
      <p:grpSpPr>
        <a:xfrm>
          <a:off y="0" x="0"/>
          <a:ext cy="0" cx="0"/>
          <a:chOff y="0" x="0"/>
          <a:chExt cy="0" cx="0"/>
        </a:xfrm>
      </p:grpSpPr>
      <p:sp>
        <p:nvSpPr>
          <p:cNvPr id="9" name="Shape 9"/>
          <p:cNvSpPr txBox="1"/>
          <p:nvPr>
            <p:ph type="title"/>
          </p:nvPr>
        </p:nvSpPr>
        <p:spPr>
          <a:xfrm>
            <a:off y="274637" x="457200"/>
            <a:ext cy="1143000" cx="7619999"/>
          </a:xfrm>
          <a:prstGeom prst="rect">
            <a:avLst/>
          </a:prstGeom>
          <a:noFill/>
          <a:ln>
            <a:noFill/>
          </a:ln>
        </p:spPr>
        <p:txBody>
          <a:bodyPr bIns="91425" rIns="91425" lIns="91425" tIns="91425" anchor="ctr" anchorCtr="0"/>
          <a:lstStyle>
            <a:lvl1pPr algn="l" rtl="0" marR="0" indent="0" marL="0">
              <a:spcBef>
                <a:spcPts val="0"/>
              </a:spcBef>
              <a:buClr>
                <a:schemeClr val="dk2"/>
              </a:buClr>
              <a:buFont typeface="Cambria"/>
              <a:buNone/>
              <a:defRPr/>
            </a:lvl1pPr>
            <a:lvl2pPr algn="l" rtl="0" marR="0" indent="0" marL="0">
              <a:spcBef>
                <a:spcPts val="0"/>
              </a:spcBef>
              <a:defRPr/>
            </a:lvl2pPr>
            <a:lvl3pPr algn="l" rtl="0" marR="0" indent="0" marL="0">
              <a:spcBef>
                <a:spcPts val="0"/>
              </a:spcBef>
              <a:defRPr/>
            </a:lvl3pPr>
            <a:lvl4pPr algn="l" rtl="0" marR="0" indent="0" marL="0">
              <a:spcBef>
                <a:spcPts val="0"/>
              </a:spcBef>
              <a:defRPr/>
            </a:lvl4pPr>
            <a:lvl5pPr algn="l" rtl="0" marR="0" indent="0" marL="0">
              <a:spcBef>
                <a:spcPts val="0"/>
              </a:spcBef>
              <a:defRPr/>
            </a:lvl5pPr>
            <a:lvl6pPr algn="l" rtl="0" marR="0" indent="0" marL="0">
              <a:spcBef>
                <a:spcPts val="0"/>
              </a:spcBef>
              <a:defRPr/>
            </a:lvl6pPr>
            <a:lvl7pPr algn="l" rtl="0" marR="0" indent="0" marL="0">
              <a:spcBef>
                <a:spcPts val="0"/>
              </a:spcBef>
              <a:defRPr/>
            </a:lvl7pPr>
            <a:lvl8pPr algn="l" rtl="0" marR="0" indent="0" marL="0">
              <a:spcBef>
                <a:spcPts val="0"/>
              </a:spcBef>
              <a:defRPr/>
            </a:lvl8pPr>
            <a:lvl9pPr algn="l" rtl="0" marR="0" indent="0" marL="0">
              <a:spcBef>
                <a:spcPts val="0"/>
              </a:spcBef>
              <a:defRPr/>
            </a:lvl9pPr>
          </a:lstStyle>
          <a:p/>
        </p:txBody>
      </p:sp>
      <p:sp>
        <p:nvSpPr>
          <p:cNvPr id="10" name="Shape 10"/>
          <p:cNvSpPr txBox="1"/>
          <p:nvPr>
            <p:ph idx="1" type="body"/>
          </p:nvPr>
        </p:nvSpPr>
        <p:spPr>
          <a:xfrm>
            <a:off y="1600200" x="457200"/>
            <a:ext cy="4800600" cx="7619999"/>
          </a:xfrm>
          <a:prstGeom prst="rect">
            <a:avLst/>
          </a:prstGeom>
          <a:noFill/>
          <a:ln>
            <a:noFill/>
          </a:ln>
        </p:spPr>
        <p:txBody>
          <a:bodyPr bIns="91425" rIns="91425" lIns="91425" tIns="91425" anchor="t" anchorCtr="0"/>
          <a:lstStyle>
            <a:lvl1pPr algn="l" rtl="0" marR="0" indent="-88900" marL="342900">
              <a:spcBef>
                <a:spcPts val="440"/>
              </a:spcBef>
              <a:buClr>
                <a:schemeClr val="accent1"/>
              </a:buClr>
              <a:buFont typeface="Arial"/>
              <a:buChar char="•"/>
              <a:defRPr/>
            </a:lvl1pPr>
            <a:lvl2pPr algn="l" rtl="0" marR="0" indent="-106680" marL="640080">
              <a:spcBef>
                <a:spcPts val="400"/>
              </a:spcBef>
              <a:buClr>
                <a:schemeClr val="accent2"/>
              </a:buClr>
              <a:buFont typeface="Arial"/>
              <a:buChar char="•"/>
              <a:defRPr/>
            </a:lvl2pPr>
            <a:lvl3pPr algn="l" rtl="0" marR="0" indent="-116839" marL="1005839">
              <a:spcBef>
                <a:spcPts val="360"/>
              </a:spcBef>
              <a:buClr>
                <a:schemeClr val="accent3"/>
              </a:buClr>
              <a:buFont typeface="Arial"/>
              <a:buChar char="•"/>
              <a:defRPr/>
            </a:lvl3pPr>
            <a:lvl4pPr algn="l" rtl="0" marR="0" indent="-137160" marL="1280160">
              <a:spcBef>
                <a:spcPts val="320"/>
              </a:spcBef>
              <a:buClr>
                <a:schemeClr val="accent4"/>
              </a:buClr>
              <a:buFont typeface="Arial"/>
              <a:buChar char="•"/>
              <a:defRPr/>
            </a:lvl4pPr>
            <a:lvl5pPr algn="l" rtl="0" marR="0" indent="-144780" marL="1554480">
              <a:spcBef>
                <a:spcPts val="280"/>
              </a:spcBef>
              <a:buClr>
                <a:schemeClr val="accent5"/>
              </a:buClr>
              <a:buFont typeface="Arial"/>
              <a:buChar char="•"/>
              <a:defRPr/>
            </a:lvl5pPr>
            <a:lvl6pPr algn="l" rtl="0" marR="0" indent="-99060" marL="1737360">
              <a:spcBef>
                <a:spcPts val="280"/>
              </a:spcBef>
              <a:buClr>
                <a:schemeClr val="accent1"/>
              </a:buClr>
              <a:buFont typeface="Arial"/>
              <a:buChar char="•"/>
              <a:defRPr/>
            </a:lvl6pPr>
            <a:lvl7pPr algn="l" rtl="0" marR="0" indent="-104139" marL="1920240">
              <a:spcBef>
                <a:spcPts val="280"/>
              </a:spcBef>
              <a:buClr>
                <a:schemeClr val="accent2"/>
              </a:buClr>
              <a:buFont typeface="Arial"/>
              <a:buChar char="•"/>
              <a:defRPr/>
            </a:lvl7pPr>
            <a:lvl8pPr algn="l" rtl="0" marR="0" indent="-96520" marL="2103120">
              <a:spcBef>
                <a:spcPts val="280"/>
              </a:spcBef>
              <a:buClr>
                <a:schemeClr val="accent3"/>
              </a:buClr>
              <a:buFont typeface="Arial"/>
              <a:buChar char="•"/>
              <a:defRPr/>
            </a:lvl8pPr>
            <a:lvl9pPr algn="l" rtl="0" marR="0" indent="-101600" marL="2286000">
              <a:spcBef>
                <a:spcPts val="280"/>
              </a:spcBef>
              <a:buClr>
                <a:schemeClr val="accent4"/>
              </a:buClr>
              <a:buFont typeface="Arial"/>
              <a:buChar char="•"/>
              <a:defRPr/>
            </a:lvl9pPr>
          </a:lstStyle>
          <a:p/>
        </p:txBody>
      </p:sp>
      <p:sp>
        <p:nvSpPr>
          <p:cNvPr id="11" name="Shape 11"/>
          <p:cNvSpPr/>
          <p:nvPr/>
        </p:nvSpPr>
        <p:spPr>
          <a:xfrm>
            <a:off y="0" x="8458200"/>
            <a:ext cy="6858000" cx="685799"/>
          </a:xfrm>
          <a:prstGeom prst="rect">
            <a:avLst/>
          </a:prstGeom>
          <a:solidFill>
            <a:schemeClr val="dk2"/>
          </a:solidFill>
          <a:ln>
            <a:noFill/>
          </a:ln>
        </p:spPr>
        <p:txBody>
          <a:bodyPr bIns="45700" rIns="91425" lIns="91425" tIns="45700" anchor="ctr" anchorCtr="0">
            <a:noAutofit/>
          </a:bodyPr>
          <a:lstStyle/>
          <a:p>
            <a:pPr algn="ctr" rtl="0" lvl="0" marR="0" indent="0" marL="0">
              <a:spcBef>
                <a:spcPts val="0"/>
              </a:spcBef>
              <a:buNone/>
            </a:pPr>
            <a:r>
              <a:t/>
            </a:r>
            <a:endParaRPr strike="noStrike" u="none" b="0" cap="none" baseline="0" sz="1800" i="0">
              <a:solidFill>
                <a:schemeClr val="lt1"/>
              </a:solidFill>
              <a:latin typeface="Calibri"/>
              <a:ea typeface="Calibri"/>
              <a:cs typeface="Calibri"/>
              <a:sym typeface="Calibri"/>
            </a:endParaRPr>
          </a:p>
        </p:txBody>
      </p:sp>
      <p:sp>
        <p:nvSpPr>
          <p:cNvPr id="12" name="Shape 12"/>
          <p:cNvSpPr/>
          <p:nvPr/>
        </p:nvSpPr>
        <p:spPr>
          <a:xfrm>
            <a:off y="5486400" x="8458200"/>
            <a:ext cy="685799" cx="685799"/>
          </a:xfrm>
          <a:prstGeom prst="rect">
            <a:avLst/>
          </a:prstGeom>
          <a:solidFill>
            <a:schemeClr val="accent1"/>
          </a:solidFill>
          <a:ln>
            <a:noFill/>
          </a:ln>
        </p:spPr>
        <p:txBody>
          <a:bodyPr bIns="45700" rIns="91425" lIns="91425" tIns="45700" anchor="ctr" anchorCtr="0">
            <a:noAutofit/>
          </a:bodyPr>
          <a:lstStyle/>
          <a:p>
            <a:pPr algn="ctr" rtl="0" lvl="0" marR="0" indent="0" marL="0">
              <a:spcBef>
                <a:spcPts val="0"/>
              </a:spcBef>
              <a:buNone/>
            </a:pPr>
            <a:r>
              <a:t/>
            </a:r>
            <a:endParaRPr strike="noStrike" u="none" b="0" cap="none" baseline="0" sz="1800" i="0">
              <a:solidFill>
                <a:schemeClr val="lt1"/>
              </a:solidFill>
              <a:latin typeface="Calibri"/>
              <a:ea typeface="Calibri"/>
              <a:cs typeface="Calibri"/>
              <a:sym typeface="Calibri"/>
            </a:endParaRPr>
          </a:p>
        </p:txBody>
      </p:sp>
      <p:sp>
        <p:nvSpPr>
          <p:cNvPr id="13" name="Shape 13"/>
          <p:cNvSpPr/>
          <p:nvPr>
            <p:ph idx="12" type="sldNum"/>
          </p:nvPr>
        </p:nvSpPr>
        <p:spPr>
          <a:xfrm>
            <a:off y="5648960" x="8531788"/>
            <a:ext cy="396240" cx="548639"/>
          </a:xfrm>
          <a:prstGeom prst="bracketPair">
            <a:avLst/>
          </a:prstGeom>
          <a:noFill/>
          <a:ln w="19050" cap="flat">
            <a:solidFill>
              <a:srgbClr val="FFFFFF"/>
            </a:solidFill>
            <a:prstDash val="solid"/>
            <a:round/>
            <a:headEnd w="med" len="med" type="none"/>
            <a:tailEnd w="med" len="med" type="none"/>
          </a:ln>
        </p:spPr>
        <p:txBody>
          <a:bodyPr bIns="0" rIns="0" lIns="0" tIns="0" anchor="ctr" anchorCtr="0">
            <a:noAutofit/>
          </a:bodyPr>
          <a:lstStyle>
            <a:lvl1pPr algn="ctr" rtl="0" marR="0" indent="0" marL="0">
              <a:spcBef>
                <a:spcPts val="0"/>
              </a:spcBef>
              <a:buNone/>
              <a:defRPr strike="noStrike" u="none" b="0" cap="none" baseline="0" sz="1800" i="0">
                <a:solidFill>
                  <a:srgbClr val="FFFFFF"/>
                </a:solidFill>
                <a:latin typeface="Calibri"/>
                <a:ea typeface="Calibri"/>
                <a:cs typeface="Calibri"/>
                <a:sym typeface="Calibri"/>
              </a:defRPr>
            </a:lvl1pPr>
          </a:lstStyle>
          <a:p>
            <a:pPr lvl="0" indent="0" marL="0">
              <a:spcBef>
                <a:spcPts val="0"/>
              </a:spcBef>
              <a:buSzPct val="25000"/>
              <a:buNone/>
            </a:pPr>
            <a:fld id="{00000000-1234-1234-1234-123412341234}" type="slidenum">
              <a:rPr lang="en-US"/>
              <a:t>‹#›</a:t>
            </a:fld>
          </a:p>
        </p:txBody>
      </p:sp>
      <p:sp>
        <p:nvSpPr>
          <p:cNvPr id="14" name="Shape 14"/>
          <p:cNvSpPr txBox="1"/>
          <p:nvPr>
            <p:ph idx="11" type="ftr"/>
          </p:nvPr>
        </p:nvSpPr>
        <p:spPr>
          <a:xfrm rot="-5400000">
            <a:off y="4048759" x="7586909"/>
            <a:ext cy="365759" cx="2367281"/>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15" name="Shape 15"/>
          <p:cNvSpPr txBox="1"/>
          <p:nvPr>
            <p:ph idx="10" type="dt"/>
          </p:nvPr>
        </p:nvSpPr>
        <p:spPr>
          <a:xfrm rot="-5400000">
            <a:off y="1645919" x="7551350"/>
            <a:ext cy="365759" cx="24383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pic>
        <p:nvPicPr>
          <p:cNvPr id="16" name="Shape 16"/>
          <p:cNvPicPr preferRelativeResize="0"/>
          <p:nvPr/>
        </p:nvPicPr>
        <p:blipFill rotWithShape="1">
          <a:blip r:embed="rId1">
            <a:alphaModFix/>
          </a:blip>
          <a:srcRect t="0" b="14679" r="17913" l="16000"/>
          <a:stretch/>
        </p:blipFill>
        <p:spPr>
          <a:xfrm>
            <a:off y="5415280" x="15122"/>
            <a:ext cy="1453413" cx="1125774"/>
          </a:xfrm>
          <a:prstGeom prst="rect">
            <a:avLst/>
          </a:prstGeom>
          <a:noFill/>
          <a:ln>
            <a:noFill/>
          </a:ln>
        </p:spPr>
      </p:pic>
    </p:spTree>
  </p:cSld>
  <p:clrMap accent2="accent2" accent3="accent3" accent4="accent4" accent5="accent5" accent6="accent6" hlink="hlink" tx2="lt2" tx1="dk1" bg2="dk2" bg1="lt1" folHlink="folHlink" accent1="accent1"/>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 Target="../media/image04.jpg" Type="http://schemas.openxmlformats.org/officeDocument/2006/relationships/image" Id="rId3"/></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2.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2.xml" Type="http://schemas.openxmlformats.org/officeDocument/2006/relationships/slideLayout" Id="rId1"/><Relationship Target="../media/image03.png" Type="http://schemas.openxmlformats.org/officeDocument/2006/relationships/image" Id="rId3"/></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2.xml" Type="http://schemas.openxmlformats.org/officeDocument/2006/relationships/slideLayout" Id="rId1"/></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2.xml" Type="http://schemas.openxmlformats.org/officeDocument/2006/relationships/slideLayout" Id="rId1"/><Relationship Target="../media/image07.jpg" Type="http://schemas.openxmlformats.org/officeDocument/2006/relationships/image" Id="rId3"/></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 Target="../media/image06.png" Type="http://schemas.openxmlformats.org/officeDocument/2006/relationships/image" Id="rId3"/></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 Target="../media/image00.png" Type="http://schemas.openxmlformats.org/officeDocument/2006/relationships/image" Id="rId3"/></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2.xml" Type="http://schemas.openxmlformats.org/officeDocument/2006/relationships/slideLayout" Id="rId1"/><Relationship Target="../media/image05.png" Type="http://schemas.openxmlformats.org/officeDocument/2006/relationships/image" Id="rId3"/></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 Target="../media/image01.png" Type="http://schemas.openxmlformats.org/officeDocument/2006/relationships/image" Id="rId3"/></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 Target="../media/image02.png" Type="http://schemas.openxmlformats.org/officeDocument/2006/relationships/image" Id="rId3"/></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6" name="Shape 86"/>
        <p:cNvGrpSpPr/>
        <p:nvPr/>
      </p:nvGrpSpPr>
      <p:grpSpPr>
        <a:xfrm>
          <a:off y="0" x="0"/>
          <a:ext cy="0" cx="0"/>
          <a:chOff y="0" x="0"/>
          <a:chExt cy="0" cx="0"/>
        </a:xfrm>
      </p:grpSpPr>
      <p:pic>
        <p:nvPicPr>
          <p:cNvPr id="87" name="Shape 87"/>
          <p:cNvPicPr preferRelativeResize="0"/>
          <p:nvPr/>
        </p:nvPicPr>
        <p:blipFill rotWithShape="1">
          <a:blip r:embed="rId3">
            <a:alphaModFix amt="43000"/>
          </a:blip>
          <a:srcRect t="-2310" b="2310" r="2823" l="14367"/>
          <a:stretch/>
        </p:blipFill>
        <p:spPr>
          <a:xfrm>
            <a:off y="0" x="0"/>
            <a:ext cy="6814149" cx="8467250"/>
          </a:xfrm>
          <a:prstGeom prst="rect">
            <a:avLst/>
          </a:prstGeom>
          <a:noFill/>
          <a:ln>
            <a:noFill/>
          </a:ln>
        </p:spPr>
      </p:pic>
      <p:sp>
        <p:nvSpPr>
          <p:cNvPr id="88" name="Shape 88"/>
          <p:cNvSpPr txBox="1"/>
          <p:nvPr>
            <p:ph type="ctrTitle"/>
          </p:nvPr>
        </p:nvSpPr>
        <p:spPr>
          <a:xfrm>
            <a:off y="1905000" x="2685200"/>
            <a:ext cy="2594100" cx="5544299"/>
          </a:xfrm>
          <a:prstGeom prst="rect">
            <a:avLst/>
          </a:prstGeom>
          <a:noFill/>
          <a:ln>
            <a:noFill/>
          </a:ln>
        </p:spPr>
        <p:txBody>
          <a:bodyPr bIns="45700" rIns="91425" lIns="91425" tIns="45700" anchor="b" anchorCtr="0">
            <a:noAutofit/>
          </a:bodyPr>
          <a:lstStyle/>
          <a:p>
            <a:pPr algn="r" rtl="0" lvl="0" marR="0" indent="0" marL="0">
              <a:spcBef>
                <a:spcPts val="0"/>
              </a:spcBef>
              <a:buClr>
                <a:schemeClr val="dk2"/>
              </a:buClr>
              <a:buSzPct val="25000"/>
              <a:buFont typeface="Cambria"/>
              <a:buNone/>
            </a:pPr>
            <a:r>
              <a:rPr strike="noStrike" u="none" b="1" cap="none" baseline="0" sz="4800" lang="en-US" i="0">
                <a:solidFill>
                  <a:schemeClr val="dk2"/>
                </a:solidFill>
                <a:latin typeface="Cambria"/>
                <a:ea typeface="Cambria"/>
                <a:cs typeface="Cambria"/>
                <a:sym typeface="Cambria"/>
              </a:rPr>
              <a:t>Impacts of Habitat for Humanity Homeownership</a:t>
            </a:r>
          </a:p>
        </p:txBody>
      </p:sp>
      <p:sp>
        <p:nvSpPr>
          <p:cNvPr id="89" name="Shape 89"/>
          <p:cNvSpPr txBox="1"/>
          <p:nvPr>
            <p:ph idx="1" type="subTitle"/>
          </p:nvPr>
        </p:nvSpPr>
        <p:spPr>
          <a:xfrm>
            <a:off y="4572000" x="685800"/>
            <a:ext cy="660400" cx="7543800"/>
          </a:xfrm>
          <a:prstGeom prst="rect">
            <a:avLst/>
          </a:prstGeom>
          <a:noFill/>
          <a:ln>
            <a:noFill/>
          </a:ln>
        </p:spPr>
        <p:txBody>
          <a:bodyPr bIns="45700" rIns="91425" lIns="91425" tIns="45700" anchor="t" anchorCtr="0">
            <a:noAutofit/>
          </a:bodyPr>
          <a:lstStyle/>
          <a:p>
            <a:pPr algn="r" rtl="0" lvl="0" marR="0" indent="0" marL="0">
              <a:spcBef>
                <a:spcPts val="0"/>
              </a:spcBef>
              <a:buClr>
                <a:schemeClr val="accent1"/>
              </a:buClr>
              <a:buSzPct val="25000"/>
              <a:buFont typeface="Arial"/>
              <a:buNone/>
            </a:pPr>
            <a:r>
              <a:rPr strike="noStrike" u="none" b="1" cap="none" baseline="0" sz="3200" lang="en-US" i="0">
                <a:solidFill>
                  <a:srgbClr val="008000"/>
                </a:solidFill>
                <a:latin typeface="Calibri"/>
                <a:ea typeface="Calibri"/>
                <a:cs typeface="Calibri"/>
                <a:sym typeface="Calibri"/>
              </a:rPr>
              <a:t>Connections to Quality of Life</a:t>
            </a:r>
          </a:p>
          <a:p>
            <a:pPr algn="l" rtl="0" lvl="0" marR="0" indent="0" marL="0">
              <a:spcBef>
                <a:spcPts val="400"/>
              </a:spcBef>
              <a:buClr>
                <a:schemeClr val="accent1"/>
              </a:buClr>
              <a:buFont typeface="Arial"/>
              <a:buNone/>
            </a:pPr>
            <a:r>
              <a:t/>
            </a:r>
            <a:endParaRPr strike="noStrike" u="none" b="0" cap="none" baseline="0" sz="2000" i="0">
              <a:solidFill>
                <a:srgbClr val="888888"/>
              </a:solidFill>
              <a:latin typeface="Calibri"/>
              <a:ea typeface="Calibri"/>
              <a:cs typeface="Calibri"/>
              <a:sym typeface="Calibri"/>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2" name="Shape 152"/>
        <p:cNvGrpSpPr/>
        <p:nvPr/>
      </p:nvGrpSpPr>
      <p:grpSpPr>
        <a:xfrm>
          <a:off y="0" x="0"/>
          <a:ext cy="0" cx="0"/>
          <a:chOff y="0" x="0"/>
          <a:chExt cy="0" cx="0"/>
        </a:xfrm>
      </p:grpSpPr>
      <p:sp>
        <p:nvSpPr>
          <p:cNvPr id="153" name="Shape 153"/>
          <p:cNvSpPr txBox="1"/>
          <p:nvPr>
            <p:ph type="title"/>
          </p:nvPr>
        </p:nvSpPr>
        <p:spPr>
          <a:xfrm>
            <a:off y="118531" x="84665"/>
            <a:ext cy="1143000" cx="7840132"/>
          </a:xfrm>
          <a:prstGeom prst="rect">
            <a:avLst/>
          </a:prstGeom>
          <a:noFill/>
          <a:ln>
            <a:noFill/>
          </a:ln>
        </p:spPr>
        <p:txBody>
          <a:bodyPr bIns="45700" rIns="91425" lIns="91425" tIns="45700" anchor="ctr" anchorCtr="0">
            <a:noAutofit/>
          </a:bodyPr>
          <a:lstStyle/>
          <a:p>
            <a:pPr algn="l" rtl="0" lvl="0" marR="0" indent="0" marL="0">
              <a:spcBef>
                <a:spcPts val="0"/>
              </a:spcBef>
              <a:buClr>
                <a:schemeClr val="dk2"/>
              </a:buClr>
              <a:buSzPct val="25000"/>
              <a:buFont typeface="Cambria"/>
              <a:buNone/>
            </a:pPr>
            <a:r>
              <a:rPr strike="noStrike" u="none" b="0" cap="none" baseline="0" sz="4600" lang="en-US" i="0">
                <a:solidFill>
                  <a:schemeClr val="dk2"/>
                </a:solidFill>
                <a:latin typeface="Cambria"/>
                <a:ea typeface="Cambria"/>
                <a:cs typeface="Cambria"/>
                <a:sym typeface="Cambria"/>
              </a:rPr>
              <a:t>Homeownership affects </a:t>
            </a:r>
            <a:br>
              <a:rPr strike="noStrike" u="none" b="0" cap="none" baseline="0" sz="4600" lang="en-US" i="0">
                <a:solidFill>
                  <a:schemeClr val="dk2"/>
                </a:solidFill>
                <a:latin typeface="Cambria"/>
                <a:ea typeface="Cambria"/>
                <a:cs typeface="Cambria"/>
                <a:sym typeface="Cambria"/>
              </a:rPr>
            </a:br>
            <a:r>
              <a:rPr strike="noStrike" u="none" b="0" cap="none" baseline="0" sz="4600" lang="en-US" i="0">
                <a:solidFill>
                  <a:schemeClr val="dk2"/>
                </a:solidFill>
                <a:latin typeface="Cambria"/>
                <a:ea typeface="Cambria"/>
                <a:cs typeface="Cambria"/>
                <a:sym typeface="Cambria"/>
              </a:rPr>
              <a:t>self-esteem &amp; families</a:t>
            </a:r>
          </a:p>
        </p:txBody>
      </p:sp>
      <p:sp>
        <p:nvSpPr>
          <p:cNvPr id="154" name="Shape 154"/>
          <p:cNvSpPr txBox="1"/>
          <p:nvPr>
            <p:ph idx="1" type="body"/>
          </p:nvPr>
        </p:nvSpPr>
        <p:spPr>
          <a:xfrm>
            <a:off y="1600200" x="457200"/>
            <a:ext cy="4800600" cx="7619999"/>
          </a:xfrm>
          <a:prstGeom prst="rect">
            <a:avLst/>
          </a:prstGeom>
          <a:noFill/>
          <a:ln>
            <a:noFill/>
          </a:ln>
        </p:spPr>
        <p:txBody>
          <a:bodyPr bIns="45700" rIns="91425" lIns="91425" tIns="45700" anchor="t" anchorCtr="0">
            <a:noAutofit/>
          </a:bodyPr>
          <a:lstStyle/>
          <a:p>
            <a:pPr algn="l" rtl="0" lvl="0" marR="0" indent="-228600" marL="342900">
              <a:spcBef>
                <a:spcPts val="0"/>
              </a:spcBef>
              <a:buClr>
                <a:schemeClr val="accent1"/>
              </a:buClr>
              <a:buSzPct val="100000"/>
              <a:buFont typeface="Arial"/>
              <a:buChar char="•"/>
            </a:pPr>
            <a:r>
              <a:rPr strike="noStrike" u="none" b="0" cap="none" baseline="0" sz="2200" lang="en-US" i="0">
                <a:solidFill>
                  <a:schemeClr val="dk1"/>
                </a:solidFill>
                <a:latin typeface="Calibri"/>
                <a:ea typeface="Calibri"/>
                <a:cs typeface="Calibri"/>
                <a:sym typeface="Calibri"/>
              </a:rPr>
              <a:t>Two-thirds of homeowners said they get along better with their families, and 70 percent spend more time with their families.</a:t>
            </a:r>
          </a:p>
          <a:p>
            <a:pPr algn="l" rtl="0" lvl="0" marR="0" indent="-228600" marL="342900">
              <a:spcBef>
                <a:spcPts val="440"/>
              </a:spcBef>
              <a:buClr>
                <a:schemeClr val="accent1"/>
              </a:buClr>
              <a:buSzPct val="100000"/>
              <a:buFont typeface="Arial"/>
              <a:buChar char="•"/>
            </a:pPr>
            <a:r>
              <a:rPr strike="noStrike" u="none" b="0" cap="none" baseline="0" sz="2200" lang="en-US" i="0">
                <a:solidFill>
                  <a:schemeClr val="dk1"/>
                </a:solidFill>
                <a:latin typeface="Calibri"/>
                <a:ea typeface="Calibri"/>
                <a:cs typeface="Calibri"/>
                <a:sym typeface="Calibri"/>
              </a:rPr>
              <a:t>Nearly 90 percent of homeowners said they feel at least “somewhat better” about themselves, and 75 percent of homeowners feel “much better” about themselves, compared to before becoming a Habitat homeowner.</a:t>
            </a:r>
          </a:p>
          <a:p>
            <a:pPr algn="l" rtl="0" lvl="0" marR="0" indent="-88900" marL="342900">
              <a:spcBef>
                <a:spcPts val="440"/>
              </a:spcBef>
              <a:buClr>
                <a:schemeClr val="accent1"/>
              </a:buClr>
              <a:buFont typeface="Arial"/>
              <a:buNone/>
            </a:pPr>
            <a:r>
              <a:t/>
            </a:r>
            <a:endParaRPr strike="noStrike" u="none" b="0" cap="none" baseline="0" sz="2200" i="0">
              <a:solidFill>
                <a:schemeClr val="dk1"/>
              </a:solidFill>
              <a:latin typeface="Calibri"/>
              <a:ea typeface="Calibri"/>
              <a:cs typeface="Calibri"/>
              <a:sym typeface="Calibri"/>
            </a:endParaRPr>
          </a:p>
        </p:txBody>
      </p:sp>
      <p:sp>
        <p:nvSpPr>
          <p:cNvPr id="155" name="Shape 155"/>
          <p:cNvSpPr txBox="1"/>
          <p:nvPr/>
        </p:nvSpPr>
        <p:spPr>
          <a:xfrm>
            <a:off y="4430775" x="2506675"/>
            <a:ext cy="1271100" cx="5083799"/>
          </a:xfrm>
          <a:prstGeom prst="rect">
            <a:avLst/>
          </a:prstGeom>
          <a:noFill/>
          <a:ln w="9525" cap="flat">
            <a:solidFill>
              <a:schemeClr val="accent6"/>
            </a:solidFill>
            <a:prstDash val="solid"/>
            <a:round/>
            <a:headEnd w="med" len="med" type="none"/>
            <a:tailEnd w="med" len="med" type="none"/>
          </a:ln>
        </p:spPr>
        <p:txBody>
          <a:bodyPr bIns="91425" rIns="91425" lIns="91425" tIns="91425" anchor="t" anchorCtr="0">
            <a:noAutofit/>
          </a:bodyPr>
          <a:lstStyle/>
          <a:p>
            <a:pPr>
              <a:spcBef>
                <a:spcPts val="0"/>
              </a:spcBef>
              <a:buNone/>
            </a:pPr>
            <a:r>
              <a:rPr lang="en-US" i="1">
                <a:solidFill>
                  <a:srgbClr val="434343"/>
                </a:solidFill>
              </a:rPr>
              <a:t>“We get along a lot better. Before we lived in a very cramped place, we fought a lot more - my two sons were not friends at all - now they are best friends. My daughter and I did not have a relationship but since the Habitat house, my daughter and I are very close.”</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9" name="Shape 159"/>
        <p:cNvGrpSpPr/>
        <p:nvPr/>
      </p:nvGrpSpPr>
      <p:grpSpPr>
        <a:xfrm>
          <a:off y="0" x="0"/>
          <a:ext cy="0" cx="0"/>
          <a:chOff y="0" x="0"/>
          <a:chExt cy="0" cx="0"/>
        </a:xfrm>
      </p:grpSpPr>
      <p:sp>
        <p:nvSpPr>
          <p:cNvPr id="160" name="Shape 160"/>
          <p:cNvSpPr txBox="1"/>
          <p:nvPr>
            <p:ph type="title"/>
          </p:nvPr>
        </p:nvSpPr>
        <p:spPr>
          <a:xfrm>
            <a:off y="274637" x="254000"/>
            <a:ext cy="1143000" cx="7823199"/>
          </a:xfrm>
          <a:prstGeom prst="rect">
            <a:avLst/>
          </a:prstGeom>
          <a:noFill/>
          <a:ln>
            <a:noFill/>
          </a:ln>
        </p:spPr>
        <p:txBody>
          <a:bodyPr bIns="45700" rIns="91425" lIns="91425" tIns="45700" anchor="ctr" anchorCtr="0">
            <a:noAutofit/>
          </a:bodyPr>
          <a:lstStyle/>
          <a:p>
            <a:pPr algn="l" rtl="0" lvl="0" marR="0" indent="0" marL="0">
              <a:spcBef>
                <a:spcPts val="0"/>
              </a:spcBef>
              <a:buClr>
                <a:schemeClr val="dk2"/>
              </a:buClr>
              <a:buSzPct val="25000"/>
              <a:buFont typeface="Cambria"/>
              <a:buNone/>
            </a:pPr>
            <a:r>
              <a:rPr strike="noStrike" u="none" b="0" cap="none" baseline="0" sz="3600" lang="en-US" i="0">
                <a:solidFill>
                  <a:schemeClr val="dk2"/>
                </a:solidFill>
                <a:latin typeface="Cambria"/>
                <a:ea typeface="Cambria"/>
                <a:cs typeface="Cambria"/>
                <a:sym typeface="Cambria"/>
              </a:rPr>
              <a:t>More than 50% have more money and pay less for housing</a:t>
            </a:r>
          </a:p>
        </p:txBody>
      </p:sp>
      <p:sp>
        <p:nvSpPr>
          <p:cNvPr id="161" name="Shape 161"/>
          <p:cNvSpPr txBox="1"/>
          <p:nvPr>
            <p:ph idx="1" type="body"/>
          </p:nvPr>
        </p:nvSpPr>
        <p:spPr>
          <a:xfrm>
            <a:off y="1600200" x="457200"/>
            <a:ext cy="4800600" cx="3908699"/>
          </a:xfrm>
          <a:prstGeom prst="rect">
            <a:avLst/>
          </a:prstGeom>
          <a:noFill/>
          <a:ln>
            <a:noFill/>
          </a:ln>
        </p:spPr>
        <p:txBody>
          <a:bodyPr bIns="45700" rIns="91425" lIns="91425" tIns="45700" anchor="t" anchorCtr="0">
            <a:noAutofit/>
          </a:bodyPr>
          <a:lstStyle/>
          <a:p>
            <a:pPr algn="l" rtl="0" lvl="0" marR="0" indent="-215900" marL="342900">
              <a:spcBef>
                <a:spcPts val="0"/>
              </a:spcBef>
              <a:buClr>
                <a:schemeClr val="accent1"/>
              </a:buClr>
              <a:buSzPct val="100000"/>
              <a:buFont typeface="Arial"/>
              <a:buChar char="•"/>
            </a:pPr>
            <a:r>
              <a:rPr strike="noStrike" u="none" b="0" cap="none" baseline="0" sz="2200" lang="en-US" i="0">
                <a:solidFill>
                  <a:schemeClr val="dk1"/>
                </a:solidFill>
                <a:latin typeface="Calibri"/>
                <a:ea typeface="Calibri"/>
                <a:cs typeface="Calibri"/>
                <a:sym typeface="Calibri"/>
              </a:rPr>
              <a:t>Over half of homeowners said they have more money since moving into their Habitat home, and almost 40 percent said they pay less in housing costs.</a:t>
            </a:r>
          </a:p>
          <a:p>
            <a:pPr algn="l" rtl="0" lvl="0" marR="0" indent="-215900" marL="342900">
              <a:spcBef>
                <a:spcPts val="480"/>
              </a:spcBef>
              <a:buClr>
                <a:schemeClr val="accent1"/>
              </a:buClr>
              <a:buSzPct val="100000"/>
              <a:buFont typeface="Arial"/>
              <a:buChar char="•"/>
            </a:pPr>
            <a:r>
              <a:rPr strike="noStrike" u="none" b="0" cap="none" baseline="0" sz="2200" lang="en-US" i="0">
                <a:solidFill>
                  <a:schemeClr val="dk1"/>
                </a:solidFill>
                <a:latin typeface="Calibri"/>
                <a:ea typeface="Calibri"/>
                <a:cs typeface="Calibri"/>
                <a:sym typeface="Calibri"/>
              </a:rPr>
              <a:t>In nearly half of Habitat households, someone changed jobs since becoming a homeowner. Of those, 80 percent said their jobs are better. </a:t>
            </a:r>
          </a:p>
          <a:p>
            <a:pPr algn="l" rtl="0" lvl="0" marR="0" indent="-88900" marL="342900">
              <a:spcBef>
                <a:spcPts val="440"/>
              </a:spcBef>
              <a:buClr>
                <a:schemeClr val="accent1"/>
              </a:buClr>
              <a:buFont typeface="Arial"/>
              <a:buNone/>
            </a:pPr>
            <a:r>
              <a:t/>
            </a:r>
            <a:endParaRPr strike="noStrike" u="none" b="0" cap="none" baseline="0" sz="2200" i="0">
              <a:solidFill>
                <a:schemeClr val="dk1"/>
              </a:solidFill>
              <a:latin typeface="Calibri"/>
              <a:ea typeface="Calibri"/>
              <a:cs typeface="Calibri"/>
              <a:sym typeface="Calibri"/>
            </a:endParaRPr>
          </a:p>
        </p:txBody>
      </p:sp>
      <p:pic>
        <p:nvPicPr>
          <p:cNvPr id="162" name="Shape 162"/>
          <p:cNvPicPr preferRelativeResize="0"/>
          <p:nvPr/>
        </p:nvPicPr>
        <p:blipFill rotWithShape="1">
          <a:blip r:embed="rId3">
            <a:alphaModFix/>
          </a:blip>
          <a:srcRect t="0" b="0" r="13874" l="0"/>
          <a:stretch/>
        </p:blipFill>
        <p:spPr>
          <a:xfrm>
            <a:off y="1694637" x="4496300"/>
            <a:ext cy="3468724" cx="3791549"/>
          </a:xfrm>
          <a:prstGeom prst="rect">
            <a:avLst/>
          </a:prstGeom>
          <a:noFill/>
          <a:ln>
            <a:noFill/>
          </a:ln>
        </p:spPr>
      </p:pic>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6" name="Shape 166"/>
        <p:cNvGrpSpPr/>
        <p:nvPr/>
      </p:nvGrpSpPr>
      <p:grpSpPr>
        <a:xfrm>
          <a:off y="0" x="0"/>
          <a:ext cy="0" cx="0"/>
          <a:chOff y="0" x="0"/>
          <a:chExt cy="0" cx="0"/>
        </a:xfrm>
      </p:grpSpPr>
      <p:sp>
        <p:nvSpPr>
          <p:cNvPr id="167" name="Shape 167"/>
          <p:cNvSpPr txBox="1"/>
          <p:nvPr>
            <p:ph type="title"/>
          </p:nvPr>
        </p:nvSpPr>
        <p:spPr>
          <a:xfrm>
            <a:off y="274637" x="229316"/>
            <a:ext cy="1143000" cx="7847883"/>
          </a:xfrm>
          <a:prstGeom prst="rect">
            <a:avLst/>
          </a:prstGeom>
          <a:noFill/>
          <a:ln>
            <a:noFill/>
          </a:ln>
        </p:spPr>
        <p:txBody>
          <a:bodyPr bIns="45700" rIns="91425" lIns="91425" tIns="45700" anchor="ctr" anchorCtr="0">
            <a:noAutofit/>
          </a:bodyPr>
          <a:lstStyle/>
          <a:p>
            <a:pPr algn="l" rtl="0" lvl="0" marR="0" indent="0" marL="0">
              <a:spcBef>
                <a:spcPts val="0"/>
              </a:spcBef>
              <a:buClr>
                <a:schemeClr val="dk2"/>
              </a:buClr>
              <a:buSzPct val="25000"/>
              <a:buFont typeface="Cambria"/>
              <a:buNone/>
            </a:pPr>
            <a:r>
              <a:rPr strike="noStrike" u="none" b="0" cap="none" baseline="0" sz="4600" lang="en-US" i="0">
                <a:solidFill>
                  <a:schemeClr val="dk2"/>
                </a:solidFill>
                <a:latin typeface="Cambria"/>
                <a:ea typeface="Cambria"/>
                <a:cs typeface="Cambria"/>
                <a:sym typeface="Cambria"/>
              </a:rPr>
              <a:t>Decreased use of government assistance</a:t>
            </a:r>
          </a:p>
        </p:txBody>
      </p:sp>
      <p:sp>
        <p:nvSpPr>
          <p:cNvPr id="168" name="Shape 168"/>
          <p:cNvSpPr txBox="1"/>
          <p:nvPr>
            <p:ph idx="1" type="body"/>
          </p:nvPr>
        </p:nvSpPr>
        <p:spPr>
          <a:xfrm>
            <a:off y="1600200" x="457200"/>
            <a:ext cy="2480732" cx="7619999"/>
          </a:xfrm>
          <a:prstGeom prst="rect">
            <a:avLst/>
          </a:prstGeom>
          <a:noFill/>
          <a:ln>
            <a:noFill/>
          </a:ln>
        </p:spPr>
        <p:txBody>
          <a:bodyPr bIns="45700" rIns="91425" lIns="91425" tIns="45700" anchor="t" anchorCtr="0">
            <a:noAutofit/>
          </a:bodyPr>
          <a:lstStyle/>
          <a:p>
            <a:pPr algn="l" rtl="0" lvl="0" marR="0" indent="-228600" marL="342900">
              <a:spcBef>
                <a:spcPts val="0"/>
              </a:spcBef>
              <a:buClr>
                <a:schemeClr val="accent1"/>
              </a:buClr>
              <a:buSzPct val="100000"/>
              <a:buFont typeface="Arial"/>
              <a:buChar char="•"/>
            </a:pPr>
            <a:r>
              <a:rPr strike="noStrike" u="none" b="0" cap="none" baseline="0" sz="2400" lang="en-US" i="0">
                <a:solidFill>
                  <a:schemeClr val="dk1"/>
                </a:solidFill>
                <a:latin typeface="Calibri"/>
                <a:ea typeface="Calibri"/>
                <a:cs typeface="Calibri"/>
                <a:sym typeface="Calibri"/>
              </a:rPr>
              <a:t>Overall, 87 percent of homeowners used some form of government assistance at the time of application, and, at the time of the interview, that percentage declined by 20 points.</a:t>
            </a:r>
          </a:p>
          <a:p>
            <a:pPr algn="l" rtl="0" lvl="1" marR="0" indent="-233680" marL="640080">
              <a:spcBef>
                <a:spcPts val="400"/>
              </a:spcBef>
              <a:buClr>
                <a:schemeClr val="accent2"/>
              </a:buClr>
              <a:buSzPct val="100000"/>
              <a:buFont typeface="Arial"/>
              <a:buChar char="•"/>
            </a:pPr>
            <a:r>
              <a:rPr strike="noStrike" u="none" b="0" cap="none" baseline="0" sz="2000" lang="en-US" i="0">
                <a:solidFill>
                  <a:schemeClr val="dk1"/>
                </a:solidFill>
                <a:latin typeface="Calibri"/>
                <a:ea typeface="Calibri"/>
                <a:cs typeface="Calibri"/>
                <a:sym typeface="Calibri"/>
              </a:rPr>
              <a:t>Use of every type of government assistance program except for disability declined by at least 15 percentage points.</a:t>
            </a:r>
          </a:p>
          <a:p>
            <a:pPr algn="l" rtl="0" lvl="1" marR="0" indent="-106680" marL="640080">
              <a:spcBef>
                <a:spcPts val="400"/>
              </a:spcBef>
              <a:buClr>
                <a:schemeClr val="accent2"/>
              </a:buClr>
              <a:buFont typeface="Arial"/>
              <a:buNone/>
            </a:pPr>
            <a:r>
              <a:t/>
            </a:r>
            <a:endParaRPr strike="noStrike" u="none" b="0" cap="none" baseline="0" sz="2000" i="0">
              <a:solidFill>
                <a:schemeClr val="dk1"/>
              </a:solidFill>
              <a:latin typeface="Calibri"/>
              <a:ea typeface="Calibri"/>
              <a:cs typeface="Calibri"/>
              <a:sym typeface="Calibri"/>
            </a:endParaRPr>
          </a:p>
          <a:p>
            <a:pPr algn="l" rtl="0" lvl="0" marR="0" indent="-88900" marL="342900">
              <a:spcBef>
                <a:spcPts val="440"/>
              </a:spcBef>
              <a:buClr>
                <a:schemeClr val="accent1"/>
              </a:buClr>
              <a:buFont typeface="Arial"/>
              <a:buNone/>
            </a:pPr>
            <a:r>
              <a:t/>
            </a:r>
            <a:endParaRPr strike="noStrike" u="none" b="0" cap="none" baseline="0" sz="2200" i="0">
              <a:solidFill>
                <a:schemeClr val="dk1"/>
              </a:solidFill>
              <a:latin typeface="Calibri"/>
              <a:ea typeface="Calibri"/>
              <a:cs typeface="Calibri"/>
              <a:sym typeface="Calibri"/>
            </a:endParaRPr>
          </a:p>
        </p:txBody>
      </p:sp>
      <p:sp>
        <p:nvSpPr>
          <p:cNvPr id="169" name="Shape 169"/>
          <p:cNvSpPr txBox="1"/>
          <p:nvPr/>
        </p:nvSpPr>
        <p:spPr>
          <a:xfrm>
            <a:off y="4277744" x="1693333"/>
            <a:ext cy="1846659" cx="6028266"/>
          </a:xfrm>
          <a:prstGeom prst="rect">
            <a:avLst/>
          </a:prstGeom>
          <a:solidFill>
            <a:schemeClr val="accent3"/>
          </a:solidFill>
          <a:ln w="12700" cap="flat">
            <a:solidFill>
              <a:srgbClr val="98B954"/>
            </a:solidFill>
            <a:prstDash val="solid"/>
            <a:round/>
            <a:headEnd w="med" len="med" type="none"/>
            <a:tailEnd w="med" len="med" type="none"/>
          </a:ln>
        </p:spPr>
        <p:txBody>
          <a:bodyPr bIns="45700" rIns="91425" lIns="91425" tIns="45700" anchor="t" anchorCtr="0">
            <a:noAutofit/>
          </a:bodyPr>
          <a:lstStyle/>
          <a:p>
            <a:pPr algn="ctr" rtl="0" lvl="1" marR="0" indent="0" marL="0">
              <a:spcBef>
                <a:spcPts val="0"/>
              </a:spcBef>
              <a:buSzPct val="25000"/>
              <a:buNone/>
            </a:pPr>
            <a:r>
              <a:rPr strike="noStrike" u="none" b="1" cap="none" baseline="0" sz="2400" lang="en-US" i="0">
                <a:solidFill>
                  <a:schemeClr val="dk1"/>
                </a:solidFill>
                <a:latin typeface="Calibri"/>
                <a:ea typeface="Calibri"/>
                <a:cs typeface="Calibri"/>
                <a:sym typeface="Calibri"/>
              </a:rPr>
              <a:t>Cost-benefit analysis - </a:t>
            </a:r>
            <a:r>
              <a:rPr strike="noStrike" u="none" b="0" cap="none" baseline="0" sz="2400" lang="en-US" i="0">
                <a:solidFill>
                  <a:schemeClr val="dk1"/>
                </a:solidFill>
                <a:latin typeface="Calibri"/>
                <a:ea typeface="Calibri"/>
                <a:cs typeface="Calibri"/>
                <a:sym typeface="Calibri"/>
              </a:rPr>
              <a:t>2,200 Habitat homeowners save Minnesota $6.4 to $9.3 million government assistance programs annually. </a:t>
            </a:r>
          </a:p>
          <a:p>
            <a:pPr algn="l" rtl="0" lvl="0" marR="0" indent="0" marL="0">
              <a:spcBef>
                <a:spcPts val="0"/>
              </a:spcBef>
              <a:buNone/>
            </a:pPr>
            <a:r>
              <a:t/>
            </a:r>
            <a:endParaRPr strike="noStrike" u="none" b="0" cap="none" baseline="0" sz="1800" i="0">
              <a:solidFill>
                <a:schemeClr val="lt1"/>
              </a:solidFill>
              <a:latin typeface="Calibri"/>
              <a:ea typeface="Calibri"/>
              <a:cs typeface="Calibri"/>
              <a:sym typeface="Calibri"/>
            </a:endParaRP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4" name="Shape 174"/>
        <p:cNvGrpSpPr/>
        <p:nvPr/>
      </p:nvGrpSpPr>
      <p:grpSpPr>
        <a:xfrm>
          <a:off y="0" x="0"/>
          <a:ext cy="0" cx="0"/>
          <a:chOff y="0" x="0"/>
          <a:chExt cy="0" cx="0"/>
        </a:xfrm>
      </p:grpSpPr>
      <p:pic>
        <p:nvPicPr>
          <p:cNvPr id="175" name="Shape 175"/>
          <p:cNvPicPr preferRelativeResize="0"/>
          <p:nvPr/>
        </p:nvPicPr>
        <p:blipFill>
          <a:blip r:embed="rId3">
            <a:alphaModFix/>
          </a:blip>
          <a:stretch>
            <a:fillRect/>
          </a:stretch>
        </p:blipFill>
        <p:spPr>
          <a:xfrm>
            <a:off y="411975" x="495875"/>
            <a:ext cy="5095875" cx="7646825"/>
          </a:xfrm>
          <a:prstGeom prst="rect">
            <a:avLst/>
          </a:prstGeom>
          <a:noFill/>
          <a:ln>
            <a:noFill/>
          </a:ln>
        </p:spPr>
      </p:pic>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3" name="Shape 93"/>
        <p:cNvGrpSpPr/>
        <p:nvPr/>
      </p:nvGrpSpPr>
      <p:grpSpPr>
        <a:xfrm>
          <a:off y="0" x="0"/>
          <a:ext cy="0" cx="0"/>
          <a:chOff y="0" x="0"/>
          <a:chExt cy="0" cx="0"/>
        </a:xfrm>
      </p:grpSpPr>
      <p:sp>
        <p:nvSpPr>
          <p:cNvPr id="94" name="Shape 94"/>
          <p:cNvSpPr txBox="1"/>
          <p:nvPr>
            <p:ph type="title"/>
          </p:nvPr>
        </p:nvSpPr>
        <p:spPr>
          <a:xfrm>
            <a:off y="274637" x="457200"/>
            <a:ext cy="1143000" cx="7619999"/>
          </a:xfrm>
          <a:prstGeom prst="rect">
            <a:avLst/>
          </a:prstGeom>
          <a:noFill/>
          <a:ln>
            <a:noFill/>
          </a:ln>
        </p:spPr>
        <p:txBody>
          <a:bodyPr bIns="45700" rIns="91425" lIns="91425" tIns="45700" anchor="ctr" anchorCtr="0">
            <a:noAutofit/>
          </a:bodyPr>
          <a:lstStyle/>
          <a:p>
            <a:pPr algn="l" rtl="0" lvl="0" marR="0" indent="0" marL="0">
              <a:spcBef>
                <a:spcPts val="0"/>
              </a:spcBef>
              <a:buClr>
                <a:schemeClr val="dk2"/>
              </a:buClr>
              <a:buSzPct val="25000"/>
              <a:buFont typeface="Cambria"/>
              <a:buNone/>
            </a:pPr>
            <a:r>
              <a:rPr strike="noStrike" u="none" b="0" cap="none" baseline="0" sz="4600" lang="en-US" i="0">
                <a:solidFill>
                  <a:schemeClr val="dk2"/>
                </a:solidFill>
                <a:latin typeface="Cambria"/>
                <a:ea typeface="Cambria"/>
                <a:cs typeface="Cambria"/>
                <a:sym typeface="Cambria"/>
              </a:rPr>
              <a:t>About the study</a:t>
            </a:r>
          </a:p>
        </p:txBody>
      </p:sp>
      <p:sp>
        <p:nvSpPr>
          <p:cNvPr id="95" name="Shape 95"/>
          <p:cNvSpPr txBox="1"/>
          <p:nvPr>
            <p:ph idx="1" type="body"/>
          </p:nvPr>
        </p:nvSpPr>
        <p:spPr>
          <a:xfrm>
            <a:off y="1600200" x="457200"/>
            <a:ext cy="1837267" cx="7619999"/>
          </a:xfrm>
          <a:prstGeom prst="rect">
            <a:avLst/>
          </a:prstGeom>
          <a:noFill/>
          <a:ln>
            <a:noFill/>
          </a:ln>
        </p:spPr>
        <p:txBody>
          <a:bodyPr bIns="45700" rIns="91425" lIns="91425" tIns="45700" anchor="t" anchorCtr="0">
            <a:noAutofit/>
          </a:bodyPr>
          <a:lstStyle/>
          <a:p>
            <a:pPr algn="l" rtl="0" lvl="0" marR="0" indent="-228600" marL="342900">
              <a:spcBef>
                <a:spcPts val="0"/>
              </a:spcBef>
              <a:buClr>
                <a:schemeClr val="accent1"/>
              </a:buClr>
              <a:buSzPct val="100000"/>
              <a:buFont typeface="Arial"/>
              <a:buChar char="•"/>
            </a:pPr>
            <a:r>
              <a:rPr strike="noStrike" u="none" b="0" cap="none" baseline="0" sz="2200" lang="en-US" i="0">
                <a:solidFill>
                  <a:schemeClr val="dk1"/>
                </a:solidFill>
                <a:latin typeface="Calibri"/>
                <a:ea typeface="Calibri"/>
                <a:cs typeface="Calibri"/>
                <a:sym typeface="Calibri"/>
              </a:rPr>
              <a:t>Wilder Research conducted phone interviews of 402 homeowners from across Minnesota</a:t>
            </a:r>
          </a:p>
          <a:p>
            <a:pPr algn="l" rtl="0" lvl="0" marR="0" indent="-228600" marL="342900">
              <a:spcBef>
                <a:spcPts val="440"/>
              </a:spcBef>
              <a:buClr>
                <a:schemeClr val="accent1"/>
              </a:buClr>
              <a:buSzPct val="100000"/>
              <a:buFont typeface="Arial"/>
              <a:buChar char="•"/>
            </a:pPr>
            <a:r>
              <a:rPr strike="noStrike" u="none" b="0" cap="none" baseline="0" sz="2200" lang="en-US" i="0">
                <a:solidFill>
                  <a:schemeClr val="dk1"/>
                </a:solidFill>
                <a:latin typeface="Calibri"/>
                <a:ea typeface="Calibri"/>
                <a:cs typeface="Calibri"/>
                <a:sym typeface="Calibri"/>
              </a:rPr>
              <a:t>Investigates connection between Habitat homeownership and quality of life.</a:t>
            </a:r>
          </a:p>
          <a:p>
            <a:pPr algn="l" rtl="0" lvl="0" marR="0" indent="-88900" marL="342900">
              <a:spcBef>
                <a:spcPts val="440"/>
              </a:spcBef>
              <a:buClr>
                <a:schemeClr val="accent1"/>
              </a:buClr>
              <a:buFont typeface="Arial"/>
              <a:buNone/>
            </a:pPr>
            <a:r>
              <a:t/>
            </a:r>
            <a:endParaRPr strike="noStrike" u="none" b="0" cap="none" baseline="0" sz="2200" i="0">
              <a:solidFill>
                <a:schemeClr val="dk1"/>
              </a:solidFill>
              <a:latin typeface="Calibri"/>
              <a:ea typeface="Calibri"/>
              <a:cs typeface="Calibri"/>
              <a:sym typeface="Calibri"/>
            </a:endParaRPr>
          </a:p>
          <a:p>
            <a:pPr algn="l" rtl="0" lvl="0" marR="0" indent="-88900" marL="342900">
              <a:spcBef>
                <a:spcPts val="440"/>
              </a:spcBef>
              <a:buClr>
                <a:schemeClr val="accent1"/>
              </a:buClr>
              <a:buFont typeface="Arial"/>
              <a:buNone/>
            </a:pPr>
            <a:r>
              <a:t/>
            </a:r>
            <a:endParaRPr strike="noStrike" u="none" b="0" cap="none" baseline="0" sz="2200" i="0">
              <a:solidFill>
                <a:schemeClr val="dk1"/>
              </a:solidFill>
              <a:latin typeface="Calibri"/>
              <a:ea typeface="Calibri"/>
              <a:cs typeface="Calibri"/>
              <a:sym typeface="Calibri"/>
            </a:endParaRPr>
          </a:p>
          <a:p>
            <a:pPr algn="l" rtl="0" lvl="0" marR="0" indent="-88900" marL="342900">
              <a:spcBef>
                <a:spcPts val="440"/>
              </a:spcBef>
              <a:buClr>
                <a:schemeClr val="accent1"/>
              </a:buClr>
              <a:buFont typeface="Arial"/>
              <a:buNone/>
            </a:pPr>
            <a:r>
              <a:t/>
            </a:r>
            <a:endParaRPr strike="noStrike" u="none" b="0" cap="none" baseline="0" sz="2200" i="0">
              <a:solidFill>
                <a:schemeClr val="dk1"/>
              </a:solidFill>
              <a:latin typeface="Calibri"/>
              <a:ea typeface="Calibri"/>
              <a:cs typeface="Calibri"/>
              <a:sym typeface="Calibri"/>
            </a:endParaRPr>
          </a:p>
          <a:p>
            <a:pPr algn="l" rtl="0" lvl="0" marR="0" indent="0" marL="114300">
              <a:spcBef>
                <a:spcPts val="440"/>
              </a:spcBef>
              <a:buClr>
                <a:schemeClr val="accent1"/>
              </a:buClr>
              <a:buFont typeface="Arial"/>
              <a:buNone/>
            </a:pPr>
            <a:r>
              <a:t/>
            </a:r>
            <a:endParaRPr strike="noStrike" u="none" b="0" cap="none" baseline="0" sz="2200" i="0">
              <a:solidFill>
                <a:schemeClr val="dk1"/>
              </a:solidFill>
              <a:latin typeface="Calibri"/>
              <a:ea typeface="Calibri"/>
              <a:cs typeface="Calibri"/>
              <a:sym typeface="Calibri"/>
            </a:endParaRPr>
          </a:p>
          <a:p>
            <a:pPr algn="l" rtl="0" lvl="0" marR="0" indent="-228600" marL="342900">
              <a:spcBef>
                <a:spcPts val="440"/>
              </a:spcBef>
              <a:buClr>
                <a:schemeClr val="accent1"/>
              </a:buClr>
              <a:buSzPct val="100000"/>
              <a:buFont typeface="Arial"/>
              <a:buChar char="•"/>
            </a:pPr>
            <a:r>
              <a:rPr strike="noStrike" u="none" b="0" cap="none" baseline="0" sz="2200" lang="en-US" i="0">
                <a:solidFill>
                  <a:schemeClr val="dk1"/>
                </a:solidFill>
                <a:latin typeface="Calibri"/>
                <a:ea typeface="Calibri"/>
                <a:cs typeface="Calibri"/>
                <a:sym typeface="Calibri"/>
              </a:rPr>
              <a:t>Data analyzed by region (Northern, Southern, Twin Cities) and by length of residence</a:t>
            </a:r>
          </a:p>
        </p:txBody>
      </p:sp>
      <p:sp>
        <p:nvSpPr>
          <p:cNvPr id="96" name="Shape 96"/>
          <p:cNvSpPr txBox="1"/>
          <p:nvPr/>
        </p:nvSpPr>
        <p:spPr>
          <a:xfrm>
            <a:off y="3115734" x="762000"/>
            <a:ext cy="1569660" cx="3657600"/>
          </a:xfrm>
          <a:prstGeom prst="rect">
            <a:avLst/>
          </a:prstGeom>
          <a:noFill/>
          <a:ln>
            <a:noFill/>
          </a:ln>
        </p:spPr>
        <p:txBody>
          <a:bodyPr bIns="45700" rIns="91425" lIns="91425" tIns="45700" anchor="t" anchorCtr="0">
            <a:noAutofit/>
          </a:bodyPr>
          <a:lstStyle/>
          <a:p>
            <a:pPr algn="l" rtl="0" lvl="1" marR="0" indent="-342900" marL="800100">
              <a:spcBef>
                <a:spcPts val="0"/>
              </a:spcBef>
              <a:buClr>
                <a:schemeClr val="dk1"/>
              </a:buClr>
              <a:buSzPct val="100000"/>
              <a:buFont typeface="Arial"/>
              <a:buChar char="•"/>
            </a:pPr>
            <a:r>
              <a:rPr strike="noStrike" u="none" b="0" cap="none" baseline="0" sz="2400" lang="en-US" i="0">
                <a:solidFill>
                  <a:schemeClr val="dk1"/>
                </a:solidFill>
                <a:latin typeface="Calibri"/>
                <a:ea typeface="Calibri"/>
                <a:cs typeface="Calibri"/>
                <a:sym typeface="Calibri"/>
              </a:rPr>
              <a:t>Safety</a:t>
            </a:r>
          </a:p>
          <a:p>
            <a:pPr algn="l" rtl="0" lvl="1" marR="0" indent="-342900" marL="800100">
              <a:spcBef>
                <a:spcPts val="0"/>
              </a:spcBef>
              <a:buClr>
                <a:schemeClr val="dk1"/>
              </a:buClr>
              <a:buSzPct val="100000"/>
              <a:buFont typeface="Arial"/>
              <a:buChar char="•"/>
            </a:pPr>
            <a:r>
              <a:rPr strike="noStrike" u="none" b="0" cap="none" baseline="0" sz="2400" lang="en-US" i="0">
                <a:solidFill>
                  <a:schemeClr val="dk1"/>
                </a:solidFill>
                <a:latin typeface="Calibri"/>
                <a:ea typeface="Calibri"/>
                <a:cs typeface="Calibri"/>
                <a:sym typeface="Calibri"/>
              </a:rPr>
              <a:t>Health</a:t>
            </a:r>
          </a:p>
          <a:p>
            <a:pPr algn="l" rtl="0" lvl="1" marR="0" indent="-342900" marL="800100">
              <a:spcBef>
                <a:spcPts val="0"/>
              </a:spcBef>
              <a:buClr>
                <a:schemeClr val="dk1"/>
              </a:buClr>
              <a:buSzPct val="100000"/>
              <a:buFont typeface="Arial"/>
              <a:buChar char="•"/>
            </a:pPr>
            <a:r>
              <a:rPr strike="noStrike" u="none" b="0" cap="none" baseline="0" sz="2400" lang="en-US" i="0">
                <a:solidFill>
                  <a:schemeClr val="dk1"/>
                </a:solidFill>
                <a:latin typeface="Calibri"/>
                <a:ea typeface="Calibri"/>
                <a:cs typeface="Calibri"/>
                <a:sym typeface="Calibri"/>
              </a:rPr>
              <a:t>Education</a:t>
            </a:r>
          </a:p>
          <a:p>
            <a:pPr algn="l" rtl="0" lvl="1" marR="0" indent="-342900" marL="800100">
              <a:spcBef>
                <a:spcPts val="0"/>
              </a:spcBef>
              <a:buClr>
                <a:schemeClr val="dk1"/>
              </a:buClr>
              <a:buSzPct val="100000"/>
              <a:buFont typeface="Arial"/>
              <a:buChar char="•"/>
            </a:pPr>
            <a:r>
              <a:rPr strike="noStrike" u="none" b="0" cap="none" baseline="0" sz="2400" lang="en-US" i="0">
                <a:solidFill>
                  <a:schemeClr val="dk1"/>
                </a:solidFill>
                <a:latin typeface="Calibri"/>
                <a:ea typeface="Calibri"/>
                <a:cs typeface="Calibri"/>
                <a:sym typeface="Calibri"/>
              </a:rPr>
              <a:t>Social Connectedness</a:t>
            </a:r>
          </a:p>
        </p:txBody>
      </p:sp>
      <p:sp>
        <p:nvSpPr>
          <p:cNvPr id="97" name="Shape 97"/>
          <p:cNvSpPr txBox="1"/>
          <p:nvPr/>
        </p:nvSpPr>
        <p:spPr>
          <a:xfrm>
            <a:off y="3081868" x="4199466"/>
            <a:ext cy="1477327" cx="3522133"/>
          </a:xfrm>
          <a:prstGeom prst="rect">
            <a:avLst/>
          </a:prstGeom>
          <a:noFill/>
          <a:ln>
            <a:noFill/>
          </a:ln>
        </p:spPr>
        <p:txBody>
          <a:bodyPr bIns="45700" rIns="91425" lIns="91425" tIns="45700" anchor="t" anchorCtr="0">
            <a:noAutofit/>
          </a:bodyPr>
          <a:lstStyle/>
          <a:p>
            <a:pPr algn="l" rtl="0" lvl="1" marR="0" indent="-285750" marL="742950">
              <a:spcBef>
                <a:spcPts val="0"/>
              </a:spcBef>
              <a:buClr>
                <a:schemeClr val="dk1"/>
              </a:buClr>
              <a:buSzPct val="100000"/>
              <a:buFont typeface="Arial"/>
              <a:buChar char="•"/>
            </a:pPr>
            <a:r>
              <a:rPr strike="noStrike" u="none" b="0" cap="none" baseline="0" sz="2400" lang="en-US" i="0">
                <a:solidFill>
                  <a:schemeClr val="dk1"/>
                </a:solidFill>
                <a:latin typeface="Calibri"/>
                <a:ea typeface="Calibri"/>
                <a:cs typeface="Calibri"/>
                <a:sym typeface="Calibri"/>
              </a:rPr>
              <a:t>Family Interaction &amp; Personal Well-Being</a:t>
            </a:r>
          </a:p>
          <a:p>
            <a:pPr algn="l" rtl="0" lvl="1" marR="0" indent="-285750" marL="742950">
              <a:spcBef>
                <a:spcPts val="0"/>
              </a:spcBef>
              <a:buClr>
                <a:schemeClr val="dk1"/>
              </a:buClr>
              <a:buSzPct val="100000"/>
              <a:buFont typeface="Arial"/>
              <a:buChar char="•"/>
            </a:pPr>
            <a:r>
              <a:rPr strike="noStrike" u="none" b="0" cap="none" baseline="0" sz="2400" lang="en-US" i="0">
                <a:solidFill>
                  <a:schemeClr val="dk1"/>
                </a:solidFill>
                <a:latin typeface="Calibri"/>
                <a:ea typeface="Calibri"/>
                <a:cs typeface="Calibri"/>
                <a:sym typeface="Calibri"/>
              </a:rPr>
              <a:t>Economic Situation</a:t>
            </a:r>
          </a:p>
          <a:p>
            <a:pPr algn="l" rtl="0" lvl="0" marR="0" indent="0" marL="0">
              <a:spcBef>
                <a:spcPts val="0"/>
              </a:spcBef>
              <a:buNone/>
            </a:pPr>
            <a:r>
              <a:t/>
            </a:r>
            <a:endParaRPr strike="noStrike" u="none" b="0" cap="none" baseline="0" sz="1800" i="0">
              <a:solidFill>
                <a:schemeClr val="dk1"/>
              </a:solidFill>
              <a:latin typeface="Calibri"/>
              <a:ea typeface="Calibri"/>
              <a:cs typeface="Calibri"/>
              <a:sym typeface="Calibri"/>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1" name="Shape 101"/>
        <p:cNvGrpSpPr/>
        <p:nvPr/>
      </p:nvGrpSpPr>
      <p:grpSpPr>
        <a:xfrm>
          <a:off y="0" x="0"/>
          <a:ext cy="0" cx="0"/>
          <a:chOff y="0" x="0"/>
          <a:chExt cy="0" cx="0"/>
        </a:xfrm>
      </p:grpSpPr>
      <p:sp>
        <p:nvSpPr>
          <p:cNvPr id="102" name="Shape 102"/>
          <p:cNvSpPr txBox="1"/>
          <p:nvPr>
            <p:ph type="title"/>
          </p:nvPr>
        </p:nvSpPr>
        <p:spPr>
          <a:xfrm>
            <a:off y="274637" x="457200"/>
            <a:ext cy="1143000" cx="7619999"/>
          </a:xfrm>
          <a:prstGeom prst="rect">
            <a:avLst/>
          </a:prstGeom>
          <a:noFill/>
          <a:ln>
            <a:noFill/>
          </a:ln>
        </p:spPr>
        <p:txBody>
          <a:bodyPr bIns="45700" rIns="91425" lIns="91425" tIns="45700" anchor="ctr" anchorCtr="0">
            <a:noAutofit/>
          </a:bodyPr>
          <a:lstStyle/>
          <a:p>
            <a:pPr algn="l" rtl="0" lvl="0" marR="0" indent="0" marL="0">
              <a:spcBef>
                <a:spcPts val="0"/>
              </a:spcBef>
              <a:buClr>
                <a:schemeClr val="dk2"/>
              </a:buClr>
              <a:buSzPct val="25000"/>
              <a:buFont typeface="Cambria"/>
              <a:buNone/>
            </a:pPr>
            <a:r>
              <a:rPr strike="noStrike" u="none" b="0" cap="none" baseline="0" sz="4600" lang="en-US" i="0">
                <a:solidFill>
                  <a:schemeClr val="dk2"/>
                </a:solidFill>
                <a:latin typeface="Cambria"/>
                <a:ea typeface="Cambria"/>
                <a:cs typeface="Cambria"/>
                <a:sym typeface="Cambria"/>
              </a:rPr>
              <a:t>Homeowner characteristics	</a:t>
            </a:r>
          </a:p>
        </p:txBody>
      </p:sp>
      <p:sp>
        <p:nvSpPr>
          <p:cNvPr id="103" name="Shape 103"/>
          <p:cNvSpPr txBox="1"/>
          <p:nvPr>
            <p:ph idx="1" type="body"/>
          </p:nvPr>
        </p:nvSpPr>
        <p:spPr>
          <a:xfrm>
            <a:off y="1600200" x="457200"/>
            <a:ext cy="4800600" cx="7619999"/>
          </a:xfrm>
          <a:prstGeom prst="rect">
            <a:avLst/>
          </a:prstGeom>
          <a:noFill/>
          <a:ln>
            <a:noFill/>
          </a:ln>
        </p:spPr>
        <p:txBody>
          <a:bodyPr bIns="45700" rIns="91425" lIns="91425" tIns="45700" anchor="t" anchorCtr="0">
            <a:noAutofit/>
          </a:bodyPr>
          <a:lstStyle/>
          <a:p>
            <a:pPr algn="l" rtl="0" lvl="0" marR="0" indent="-228600" marL="342900">
              <a:spcBef>
                <a:spcPts val="0"/>
              </a:spcBef>
              <a:buClr>
                <a:schemeClr val="accent1"/>
              </a:buClr>
              <a:buSzPct val="100000"/>
              <a:buFont typeface="Arial"/>
              <a:buChar char="•"/>
            </a:pPr>
            <a:r>
              <a:rPr strike="noStrike" u="none" b="0" cap="none" baseline="0" sz="2200" lang="en-US" i="0">
                <a:solidFill>
                  <a:schemeClr val="dk1"/>
                </a:solidFill>
                <a:latin typeface="Calibri"/>
                <a:ea typeface="Calibri"/>
                <a:cs typeface="Calibri"/>
                <a:sym typeface="Calibri"/>
              </a:rPr>
              <a:t>55% lived in Habitat home more than 5 years; 87% at least two years</a:t>
            </a:r>
          </a:p>
          <a:p>
            <a:pPr algn="l" rtl="0" lvl="0" marR="0" indent="-228600" marL="342900">
              <a:spcBef>
                <a:spcPts val="440"/>
              </a:spcBef>
              <a:buClr>
                <a:schemeClr val="accent1"/>
              </a:buClr>
              <a:buSzPct val="100000"/>
              <a:buFont typeface="Arial"/>
              <a:buChar char="•"/>
            </a:pPr>
            <a:r>
              <a:rPr strike="noStrike" u="none" b="0" cap="none" baseline="0" sz="2200" lang="en-US" i="0">
                <a:solidFill>
                  <a:schemeClr val="dk1"/>
                </a:solidFill>
                <a:latin typeface="Calibri"/>
                <a:ea typeface="Calibri"/>
                <a:cs typeface="Calibri"/>
                <a:sym typeface="Calibri"/>
              </a:rPr>
              <a:t>98% have children</a:t>
            </a:r>
          </a:p>
          <a:p>
            <a:pPr algn="l" rtl="0" lvl="0" marR="0" indent="-228600" marL="342900">
              <a:spcBef>
                <a:spcPts val="440"/>
              </a:spcBef>
              <a:buClr>
                <a:schemeClr val="accent1"/>
              </a:buClr>
              <a:buSzPct val="100000"/>
              <a:buFont typeface="Arial"/>
              <a:buChar char="•"/>
            </a:pPr>
            <a:r>
              <a:rPr strike="noStrike" u="none" b="0" cap="none" baseline="0" sz="2200" lang="en-US" i="0">
                <a:solidFill>
                  <a:schemeClr val="dk1"/>
                </a:solidFill>
                <a:latin typeface="Calibri"/>
                <a:ea typeface="Calibri"/>
                <a:cs typeface="Calibri"/>
                <a:sym typeface="Calibri"/>
              </a:rPr>
              <a:t>70% of respondents were female; in Twin Cities, just 58% vs. 83% in Greater MN</a:t>
            </a:r>
          </a:p>
          <a:p>
            <a:pPr algn="l" rtl="0" lvl="0" marR="0" indent="-88900" marL="342900">
              <a:spcBef>
                <a:spcPts val="440"/>
              </a:spcBef>
              <a:buClr>
                <a:schemeClr val="accent1"/>
              </a:buClr>
              <a:buFont typeface="Arial"/>
              <a:buNone/>
            </a:pPr>
            <a:r>
              <a:t/>
            </a:r>
            <a:endParaRPr strike="noStrike" u="none" b="0" cap="none" baseline="0" sz="2200" i="0">
              <a:solidFill>
                <a:schemeClr val="dk1"/>
              </a:solidFill>
              <a:latin typeface="Calibri"/>
              <a:ea typeface="Calibri"/>
              <a:cs typeface="Calibri"/>
              <a:sym typeface="Calibri"/>
            </a:endParaRPr>
          </a:p>
        </p:txBody>
      </p:sp>
      <p:pic>
        <p:nvPicPr>
          <p:cNvPr id="104" name="Shape 104"/>
          <p:cNvPicPr preferRelativeResize="0"/>
          <p:nvPr/>
        </p:nvPicPr>
        <p:blipFill>
          <a:blip r:embed="rId3">
            <a:alphaModFix/>
          </a:blip>
          <a:stretch>
            <a:fillRect/>
          </a:stretch>
        </p:blipFill>
        <p:spPr>
          <a:xfrm>
            <a:off y="3565225" x="1315100"/>
            <a:ext cy="2213024" cx="6473324"/>
          </a:xfrm>
          <a:prstGeom prst="rect">
            <a:avLst/>
          </a:prstGeom>
          <a:noFill/>
          <a:ln>
            <a:noFill/>
          </a:ln>
        </p:spPr>
      </p:pic>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8" name="Shape 108"/>
        <p:cNvGrpSpPr/>
        <p:nvPr/>
      </p:nvGrpSpPr>
      <p:grpSpPr>
        <a:xfrm>
          <a:off y="0" x="0"/>
          <a:ext cy="0" cx="0"/>
          <a:chOff y="0" x="0"/>
          <a:chExt cy="0" cx="0"/>
        </a:xfrm>
      </p:grpSpPr>
      <p:sp>
        <p:nvSpPr>
          <p:cNvPr id="109" name="Shape 109"/>
          <p:cNvSpPr txBox="1"/>
          <p:nvPr>
            <p:ph type="title"/>
          </p:nvPr>
        </p:nvSpPr>
        <p:spPr>
          <a:xfrm>
            <a:off y="850359" x="457200"/>
            <a:ext cy="1143000" cx="7619999"/>
          </a:xfrm>
          <a:prstGeom prst="rect">
            <a:avLst/>
          </a:prstGeom>
          <a:noFill/>
          <a:ln>
            <a:noFill/>
          </a:ln>
        </p:spPr>
        <p:txBody>
          <a:bodyPr bIns="45700" rIns="91425" lIns="91425" tIns="45700" anchor="ctr" anchorCtr="0">
            <a:noAutofit/>
          </a:bodyPr>
          <a:lstStyle/>
          <a:p>
            <a:pPr algn="l" rtl="0" lvl="0" marR="0" indent="0" marL="0">
              <a:spcBef>
                <a:spcPts val="0"/>
              </a:spcBef>
              <a:buClr>
                <a:schemeClr val="dk2"/>
              </a:buClr>
              <a:buSzPct val="25000"/>
              <a:buFont typeface="Cambria"/>
              <a:buNone/>
            </a:pPr>
            <a:r>
              <a:rPr strike="noStrike" u="none" b="0" cap="none" baseline="0" sz="4600" lang="en-US" i="0">
                <a:solidFill>
                  <a:schemeClr val="dk2"/>
                </a:solidFill>
                <a:latin typeface="Cambria"/>
                <a:ea typeface="Cambria"/>
                <a:cs typeface="Cambria"/>
                <a:sym typeface="Cambria"/>
              </a:rPr>
              <a:t>Overall, 92 percent of homeowners said their lives were better</a:t>
            </a:r>
          </a:p>
        </p:txBody>
      </p:sp>
      <p:sp>
        <p:nvSpPr>
          <p:cNvPr id="110" name="Shape 110"/>
          <p:cNvSpPr txBox="1"/>
          <p:nvPr>
            <p:ph idx="1" type="body"/>
          </p:nvPr>
        </p:nvSpPr>
        <p:spPr>
          <a:xfrm>
            <a:off y="2683935" x="457200"/>
            <a:ext cy="1803400" cx="7619999"/>
          </a:xfrm>
          <a:prstGeom prst="rect">
            <a:avLst/>
          </a:prstGeom>
          <a:noFill/>
          <a:ln>
            <a:noFill/>
          </a:ln>
        </p:spPr>
        <p:txBody>
          <a:bodyPr bIns="45700" rIns="91425" lIns="91425" tIns="45700" anchor="t" anchorCtr="0">
            <a:noAutofit/>
          </a:bodyPr>
          <a:lstStyle/>
          <a:p>
            <a:pPr algn="l" rtl="0" lvl="0" marR="0" indent="-228600" marL="342900">
              <a:spcBef>
                <a:spcPts val="0"/>
              </a:spcBef>
              <a:buClr>
                <a:schemeClr val="accent1"/>
              </a:buClr>
              <a:buSzPct val="100000"/>
              <a:buFont typeface="Arial"/>
              <a:buChar char="•"/>
            </a:pPr>
            <a:r>
              <a:rPr strike="noStrike" u="none" b="0" cap="none" baseline="0" sz="2200" lang="en-US" i="0">
                <a:solidFill>
                  <a:schemeClr val="dk1"/>
                </a:solidFill>
                <a:latin typeface="Calibri"/>
                <a:ea typeface="Calibri"/>
                <a:cs typeface="Calibri"/>
                <a:sym typeface="Calibri"/>
              </a:rPr>
              <a:t>Of those 92 percent who said their lives were better, </a:t>
            </a:r>
            <a:r>
              <a:rPr strike="noStrike" u="none" b="1" cap="none" baseline="0" sz="2200" lang="en-US" i="0">
                <a:solidFill>
                  <a:schemeClr val="dk1"/>
                </a:solidFill>
                <a:latin typeface="Calibri"/>
                <a:ea typeface="Calibri"/>
                <a:cs typeface="Calibri"/>
                <a:sym typeface="Calibri"/>
              </a:rPr>
              <a:t>89 percent said they attributed that positive change either “completely” or “a lot” to Habitat.</a:t>
            </a:r>
          </a:p>
          <a:p>
            <a:pPr algn="l" rtl="0" lvl="0" marR="0" indent="-88900" marL="342900">
              <a:spcBef>
                <a:spcPts val="440"/>
              </a:spcBef>
              <a:buClr>
                <a:schemeClr val="accent1"/>
              </a:buClr>
              <a:buFont typeface="Arial"/>
              <a:buNone/>
            </a:pPr>
            <a:r>
              <a:t/>
            </a:r>
            <a:endParaRPr strike="noStrike" u="none" b="0" cap="none" baseline="0" sz="2200" i="0">
              <a:solidFill>
                <a:schemeClr val="dk1"/>
              </a:solidFill>
              <a:latin typeface="Calibri"/>
              <a:ea typeface="Calibri"/>
              <a:cs typeface="Calibri"/>
              <a:sym typeface="Calibri"/>
            </a:endParaRPr>
          </a:p>
        </p:txBody>
      </p:sp>
      <p:sp>
        <p:nvSpPr>
          <p:cNvPr id="111" name="Shape 111"/>
          <p:cNvSpPr txBox="1"/>
          <p:nvPr/>
        </p:nvSpPr>
        <p:spPr>
          <a:xfrm>
            <a:off y="4487325" x="2594925"/>
            <a:ext cy="1385699" cx="5083799"/>
          </a:xfrm>
          <a:prstGeom prst="rect">
            <a:avLst/>
          </a:prstGeom>
          <a:noFill/>
          <a:ln w="9525" cap="flat">
            <a:solidFill>
              <a:schemeClr val="accent6"/>
            </a:solidFill>
            <a:prstDash val="solid"/>
            <a:round/>
            <a:headEnd w="med" len="med" type="none"/>
            <a:tailEnd w="med" len="med" type="none"/>
          </a:ln>
        </p:spPr>
        <p:txBody>
          <a:bodyPr bIns="91425" rIns="91425" lIns="91425" tIns="91425" anchor="t" anchorCtr="0">
            <a:noAutofit/>
          </a:bodyPr>
          <a:lstStyle/>
          <a:p>
            <a:pPr>
              <a:spcBef>
                <a:spcPts val="0"/>
              </a:spcBef>
              <a:buNone/>
            </a:pPr>
            <a:r>
              <a:rPr lang="en-US" i="1">
                <a:solidFill>
                  <a:srgbClr val="434343"/>
                </a:solidFill>
              </a:rPr>
              <a:t>“Habitat for Humanity - they make me happy because when you have little children and when they are young, they are jumping or running every day. When you rent, people complain. Now they jump and run and they are free. No one complains. They have a yard, a backyard. We’re feeling good, very good.”</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5" name="Shape 115"/>
        <p:cNvGrpSpPr/>
        <p:nvPr/>
      </p:nvGrpSpPr>
      <p:grpSpPr>
        <a:xfrm>
          <a:off y="0" x="0"/>
          <a:ext cy="0" cx="0"/>
          <a:chOff y="0" x="0"/>
          <a:chExt cy="0" cx="0"/>
        </a:xfrm>
      </p:grpSpPr>
      <p:sp>
        <p:nvSpPr>
          <p:cNvPr id="116" name="Shape 116"/>
          <p:cNvSpPr txBox="1"/>
          <p:nvPr>
            <p:ph type="title"/>
          </p:nvPr>
        </p:nvSpPr>
        <p:spPr>
          <a:xfrm>
            <a:off y="274637" x="457200"/>
            <a:ext cy="1143000" cx="7619999"/>
          </a:xfrm>
          <a:prstGeom prst="rect">
            <a:avLst/>
          </a:prstGeom>
          <a:noFill/>
          <a:ln>
            <a:noFill/>
          </a:ln>
        </p:spPr>
        <p:txBody>
          <a:bodyPr bIns="45700" rIns="91425" lIns="91425" tIns="45700" anchor="ctr" anchorCtr="0">
            <a:noAutofit/>
          </a:bodyPr>
          <a:lstStyle/>
          <a:p>
            <a:pPr algn="l" rtl="0" lvl="0" marR="0" indent="0" marL="0">
              <a:spcBef>
                <a:spcPts val="0"/>
              </a:spcBef>
              <a:buClr>
                <a:schemeClr val="dk2"/>
              </a:buClr>
              <a:buSzPct val="25000"/>
              <a:buFont typeface="Cambria"/>
              <a:buNone/>
            </a:pPr>
            <a:r>
              <a:rPr strike="noStrike" u="none" b="0" cap="none" baseline="0" sz="4600" lang="en-US" i="0">
                <a:solidFill>
                  <a:schemeClr val="dk2"/>
                </a:solidFill>
                <a:latin typeface="Cambria"/>
                <a:ea typeface="Cambria"/>
                <a:cs typeface="Cambria"/>
                <a:sym typeface="Cambria"/>
              </a:rPr>
              <a:t>Homeowners feel safe</a:t>
            </a:r>
          </a:p>
        </p:txBody>
      </p:sp>
      <p:sp>
        <p:nvSpPr>
          <p:cNvPr id="117" name="Shape 117"/>
          <p:cNvSpPr txBox="1"/>
          <p:nvPr>
            <p:ph idx="1" type="body"/>
          </p:nvPr>
        </p:nvSpPr>
        <p:spPr>
          <a:xfrm>
            <a:off y="1600200" x="457200"/>
            <a:ext cy="4800600" cx="7619999"/>
          </a:xfrm>
          <a:prstGeom prst="rect">
            <a:avLst/>
          </a:prstGeom>
          <a:noFill/>
          <a:ln>
            <a:noFill/>
          </a:ln>
        </p:spPr>
        <p:txBody>
          <a:bodyPr bIns="45700" rIns="91425" lIns="91425" tIns="45700" anchor="t" anchorCtr="0">
            <a:noAutofit/>
          </a:bodyPr>
          <a:lstStyle/>
          <a:p>
            <a:pPr algn="l" rtl="0" lvl="0" marR="0" indent="-228600" marL="342900">
              <a:spcBef>
                <a:spcPts val="0"/>
              </a:spcBef>
              <a:buClr>
                <a:schemeClr val="accent1"/>
              </a:buClr>
              <a:buSzPct val="100000"/>
              <a:buFont typeface="Arial"/>
              <a:buChar char="•"/>
            </a:pPr>
            <a:r>
              <a:rPr strike="noStrike" u="none" b="0" cap="none" baseline="0" sz="2200" lang="en-US" i="0">
                <a:solidFill>
                  <a:schemeClr val="dk1"/>
                </a:solidFill>
                <a:latin typeface="Calibri"/>
                <a:ea typeface="Calibri"/>
                <a:cs typeface="Calibri"/>
                <a:sym typeface="Calibri"/>
              </a:rPr>
              <a:t>Over 90% of homeowners feel safe in their homes</a:t>
            </a:r>
          </a:p>
          <a:p>
            <a:pPr algn="l" rtl="0" lvl="0" marR="0" indent="-228600" marL="342900">
              <a:spcBef>
                <a:spcPts val="440"/>
              </a:spcBef>
              <a:buClr>
                <a:schemeClr val="accent1"/>
              </a:buClr>
              <a:buSzPct val="100000"/>
              <a:buFont typeface="Arial"/>
              <a:buChar char="•"/>
            </a:pPr>
            <a:r>
              <a:rPr strike="noStrike" u="none" b="0" cap="none" baseline="0" sz="2200" lang="en-US" i="0">
                <a:solidFill>
                  <a:schemeClr val="dk1"/>
                </a:solidFill>
                <a:latin typeface="Calibri"/>
                <a:ea typeface="Calibri"/>
                <a:cs typeface="Calibri"/>
                <a:sym typeface="Calibri"/>
              </a:rPr>
              <a:t>About 80% feel safer than they were in their previous homes and similar percentage feel that their children are now safer</a:t>
            </a:r>
          </a:p>
          <a:p>
            <a:pPr algn="l" rtl="0" lvl="0" marR="0" indent="-228600" marL="342900">
              <a:spcBef>
                <a:spcPts val="440"/>
              </a:spcBef>
              <a:buClr>
                <a:schemeClr val="accent1"/>
              </a:buClr>
              <a:buSzPct val="100000"/>
              <a:buFont typeface="Arial"/>
              <a:buChar char="•"/>
            </a:pPr>
            <a:r>
              <a:rPr strike="noStrike" u="none" b="0" cap="none" baseline="0" sz="2200" lang="en-US" i="0">
                <a:solidFill>
                  <a:schemeClr val="dk1"/>
                </a:solidFill>
                <a:latin typeface="Calibri"/>
                <a:ea typeface="Calibri"/>
                <a:cs typeface="Calibri"/>
                <a:sym typeface="Calibri"/>
              </a:rPr>
              <a:t>Relatively similar across regions</a:t>
            </a:r>
          </a:p>
          <a:p>
            <a:pPr algn="l" rtl="0" lvl="0" marR="0" indent="-88900" marL="342900">
              <a:spcBef>
                <a:spcPts val="440"/>
              </a:spcBef>
              <a:buClr>
                <a:schemeClr val="accent1"/>
              </a:buClr>
              <a:buFont typeface="Arial"/>
              <a:buNone/>
            </a:pPr>
            <a:r>
              <a:t/>
            </a:r>
            <a:endParaRPr strike="noStrike" u="none" b="0" cap="none" baseline="0" sz="2200" i="0">
              <a:solidFill>
                <a:schemeClr val="dk1"/>
              </a:solidFill>
              <a:latin typeface="Calibri"/>
              <a:ea typeface="Calibri"/>
              <a:cs typeface="Calibri"/>
              <a:sym typeface="Calibri"/>
            </a:endParaRPr>
          </a:p>
        </p:txBody>
      </p:sp>
      <p:sp>
        <p:nvSpPr>
          <p:cNvPr id="118" name="Shape 118"/>
          <p:cNvSpPr txBox="1"/>
          <p:nvPr/>
        </p:nvSpPr>
        <p:spPr>
          <a:xfrm>
            <a:off y="4148325" x="2577275"/>
            <a:ext cy="1632900" cx="5083799"/>
          </a:xfrm>
          <a:prstGeom prst="rect">
            <a:avLst/>
          </a:prstGeom>
          <a:solidFill>
            <a:srgbClr val="FFFFFF"/>
          </a:solidFill>
          <a:ln w="9525" cap="flat">
            <a:solidFill>
              <a:schemeClr val="accent6"/>
            </a:solidFill>
            <a:prstDash val="solid"/>
            <a:round/>
            <a:headEnd w="med" len="med" type="none"/>
            <a:tailEnd w="med" len="med" type="none"/>
          </a:ln>
        </p:spPr>
        <p:txBody>
          <a:bodyPr bIns="91425" rIns="91425" lIns="91425" tIns="91425" anchor="t" anchorCtr="0">
            <a:noAutofit/>
          </a:bodyPr>
          <a:lstStyle/>
          <a:p>
            <a:pPr>
              <a:spcBef>
                <a:spcPts val="0"/>
              </a:spcBef>
              <a:buNone/>
            </a:pPr>
            <a:r>
              <a:rPr lang="en-US" i="1">
                <a:solidFill>
                  <a:srgbClr val="434343"/>
                </a:solidFill>
              </a:rPr>
              <a:t>“Before we were living in a drug infested neighborhood in a tiny little house that had been made into a duplex. We had lead paint, no furnace filter; there was a hole in the furnace which would leak. I had to tape over the hole so we didn't have to breathe in the fumes. So having this [Habitat] home makes a huge difference of not having to live in that environment.”</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2" name="Shape 122"/>
        <p:cNvGrpSpPr/>
        <p:nvPr/>
      </p:nvGrpSpPr>
      <p:grpSpPr>
        <a:xfrm>
          <a:off y="0" x="0"/>
          <a:ext cy="0" cx="0"/>
          <a:chOff y="0" x="0"/>
          <a:chExt cy="0" cx="0"/>
        </a:xfrm>
      </p:grpSpPr>
      <p:sp>
        <p:nvSpPr>
          <p:cNvPr id="123" name="Shape 123"/>
          <p:cNvSpPr txBox="1"/>
          <p:nvPr>
            <p:ph type="title"/>
          </p:nvPr>
        </p:nvSpPr>
        <p:spPr>
          <a:xfrm>
            <a:off y="274637" x="203200"/>
            <a:ext cy="1143000" cx="7874000"/>
          </a:xfrm>
          <a:prstGeom prst="rect">
            <a:avLst/>
          </a:prstGeom>
          <a:noFill/>
          <a:ln>
            <a:noFill/>
          </a:ln>
        </p:spPr>
        <p:txBody>
          <a:bodyPr bIns="45700" rIns="91425" lIns="91425" tIns="45700" anchor="ctr" anchorCtr="0">
            <a:noAutofit/>
          </a:bodyPr>
          <a:lstStyle/>
          <a:p>
            <a:pPr algn="l" rtl="0" lvl="0" marR="0" indent="0" marL="0">
              <a:spcBef>
                <a:spcPts val="0"/>
              </a:spcBef>
              <a:buClr>
                <a:schemeClr val="dk2"/>
              </a:buClr>
              <a:buSzPct val="25000"/>
              <a:buFont typeface="Cambria"/>
              <a:buNone/>
            </a:pPr>
            <a:r>
              <a:rPr sz="3600" lang="en-US">
                <a:solidFill>
                  <a:schemeClr val="dk2"/>
                </a:solidFill>
                <a:latin typeface="Cambria"/>
                <a:ea typeface="Cambria"/>
                <a:cs typeface="Cambria"/>
                <a:sym typeface="Cambria"/>
              </a:rPr>
              <a:t>Homeowners report improvements in respiratory conditions</a:t>
            </a:r>
          </a:p>
        </p:txBody>
      </p:sp>
      <p:sp>
        <p:nvSpPr>
          <p:cNvPr id="124" name="Shape 124"/>
          <p:cNvSpPr txBox="1"/>
          <p:nvPr>
            <p:ph idx="1" type="body"/>
          </p:nvPr>
        </p:nvSpPr>
        <p:spPr>
          <a:xfrm>
            <a:off y="1600200" x="457200"/>
            <a:ext cy="4800600" cx="7619999"/>
          </a:xfrm>
          <a:prstGeom prst="rect">
            <a:avLst/>
          </a:prstGeom>
          <a:noFill/>
          <a:ln>
            <a:noFill/>
          </a:ln>
        </p:spPr>
        <p:txBody>
          <a:bodyPr bIns="45700" rIns="91425" lIns="91425" tIns="45700" anchor="t" anchorCtr="0">
            <a:noAutofit/>
          </a:bodyPr>
          <a:lstStyle/>
          <a:p>
            <a:pPr algn="l" rtl="0" lvl="0" marR="0" indent="-228600" marL="342900">
              <a:spcBef>
                <a:spcPts val="0"/>
              </a:spcBef>
              <a:buClr>
                <a:schemeClr val="accent1"/>
              </a:buClr>
              <a:buSzPct val="100000"/>
              <a:buFont typeface="Arial"/>
              <a:buChar char="•"/>
            </a:pPr>
            <a:r>
              <a:rPr sz="2200" lang="en-US">
                <a:solidFill>
                  <a:schemeClr val="dk1"/>
                </a:solidFill>
                <a:latin typeface="Calibri"/>
                <a:ea typeface="Calibri"/>
                <a:cs typeface="Calibri"/>
                <a:sym typeface="Calibri"/>
              </a:rPr>
              <a:t>Of homeowners who have a family member with respiratory illnesses, 57 percent said they improved after moving into their Habitat home.  </a:t>
            </a:r>
          </a:p>
          <a:p>
            <a:pPr algn="l" rtl="0" lvl="1" marR="0">
              <a:spcBef>
                <a:spcPts val="0"/>
              </a:spcBef>
              <a:buClr>
                <a:schemeClr val="accent1"/>
              </a:buClr>
              <a:buSzPct val="100000"/>
              <a:buFont typeface="Arial"/>
              <a:buChar char="•"/>
            </a:pPr>
            <a:r>
              <a:rPr sz="1800" lang="en-US">
                <a:solidFill>
                  <a:schemeClr val="dk1"/>
                </a:solidFill>
                <a:latin typeface="Calibri"/>
                <a:ea typeface="Calibri"/>
                <a:cs typeface="Calibri"/>
                <a:sym typeface="Calibri"/>
              </a:rPr>
              <a:t>Of those with respiratory illnesses, 74 percent of shorter-term homeowners noted an improvement to their condition, whereas 47 percent of longer-term homeowners noted improvement. The improvement with shorter-term homeowners aligns with the implementation of the Healthy Homes program, and more research should be done to explore this connection. </a:t>
            </a:r>
          </a:p>
        </p:txBody>
      </p:sp>
      <p:pic>
        <p:nvPicPr>
          <p:cNvPr id="125" name="Shape 125"/>
          <p:cNvPicPr preferRelativeResize="0"/>
          <p:nvPr/>
        </p:nvPicPr>
        <p:blipFill>
          <a:blip r:embed="rId3">
            <a:alphaModFix/>
          </a:blip>
          <a:stretch>
            <a:fillRect/>
          </a:stretch>
        </p:blipFill>
        <p:spPr>
          <a:xfrm>
            <a:off y="4441600" x="2907450"/>
            <a:ext cy="1865149" cx="3747549"/>
          </a:xfrm>
          <a:prstGeom prst="rect">
            <a:avLst/>
          </a:prstGeom>
          <a:noFill/>
          <a:ln>
            <a:noFill/>
          </a:ln>
        </p:spPr>
      </p:pic>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9" name="Shape 129"/>
        <p:cNvGrpSpPr/>
        <p:nvPr/>
      </p:nvGrpSpPr>
      <p:grpSpPr>
        <a:xfrm>
          <a:off y="0" x="0"/>
          <a:ext cy="0" cx="0"/>
          <a:chOff y="0" x="0"/>
          <a:chExt cy="0" cx="0"/>
        </a:xfrm>
      </p:grpSpPr>
      <p:sp>
        <p:nvSpPr>
          <p:cNvPr id="130" name="Shape 130"/>
          <p:cNvSpPr txBox="1"/>
          <p:nvPr>
            <p:ph type="title"/>
          </p:nvPr>
        </p:nvSpPr>
        <p:spPr>
          <a:xfrm>
            <a:off y="545570" x="270933"/>
            <a:ext cy="1143000" cx="7806266"/>
          </a:xfrm>
          <a:prstGeom prst="rect">
            <a:avLst/>
          </a:prstGeom>
          <a:noFill/>
          <a:ln>
            <a:noFill/>
          </a:ln>
        </p:spPr>
        <p:txBody>
          <a:bodyPr bIns="45700" rIns="91425" lIns="91425" tIns="45700" anchor="ctr" anchorCtr="0">
            <a:noAutofit/>
          </a:bodyPr>
          <a:lstStyle/>
          <a:p>
            <a:pPr algn="l" rtl="0" lvl="0" marR="0" indent="0" marL="0">
              <a:spcBef>
                <a:spcPts val="0"/>
              </a:spcBef>
              <a:buClr>
                <a:schemeClr val="dk2"/>
              </a:buClr>
              <a:buSzPct val="25000"/>
              <a:buFont typeface="Cambria"/>
              <a:buNone/>
            </a:pPr>
            <a:r>
              <a:rPr strike="noStrike" u="none" b="0" cap="none" baseline="0" sz="3600" lang="en-US" i="0">
                <a:solidFill>
                  <a:schemeClr val="dk2"/>
                </a:solidFill>
                <a:latin typeface="Cambria"/>
                <a:ea typeface="Cambria"/>
                <a:cs typeface="Cambria"/>
                <a:sym typeface="Cambria"/>
              </a:rPr>
              <a:t>Habitat has positive</a:t>
            </a:r>
            <a:r>
              <a:rPr sz="3600" lang="en-US">
                <a:solidFill>
                  <a:schemeClr val="dk2"/>
                </a:solidFill>
                <a:latin typeface="Cambria"/>
                <a:ea typeface="Cambria"/>
                <a:cs typeface="Cambria"/>
                <a:sym typeface="Cambria"/>
              </a:rPr>
              <a:t> </a:t>
            </a:r>
            <a:r>
              <a:rPr strike="noStrike" u="none" b="0" cap="none" baseline="0" sz="3600" lang="en-US" i="0">
                <a:solidFill>
                  <a:schemeClr val="dk2"/>
                </a:solidFill>
                <a:latin typeface="Cambria"/>
                <a:ea typeface="Cambria"/>
                <a:cs typeface="Cambria"/>
                <a:sym typeface="Cambria"/>
              </a:rPr>
              <a:t>influence on children</a:t>
            </a:r>
            <a:r>
              <a:rPr sz="3600" lang="en-US">
                <a:solidFill>
                  <a:schemeClr val="dk2"/>
                </a:solidFill>
                <a:latin typeface="Cambria"/>
                <a:ea typeface="Cambria"/>
                <a:cs typeface="Cambria"/>
                <a:sym typeface="Cambria"/>
              </a:rPr>
              <a:t>’s </a:t>
            </a:r>
            <a:r>
              <a:rPr strike="noStrike" u="none" b="0" cap="none" baseline="0" sz="3600" lang="en-US" i="0">
                <a:solidFill>
                  <a:schemeClr val="dk2"/>
                </a:solidFill>
                <a:latin typeface="Cambria"/>
                <a:ea typeface="Cambria"/>
                <a:cs typeface="Cambria"/>
                <a:sym typeface="Cambria"/>
              </a:rPr>
              <a:t>education</a:t>
            </a:r>
            <a:r>
              <a:rPr strike="noStrike" u="none" b="0" cap="none" baseline="0" sz="4600" lang="en-US" i="0">
                <a:solidFill>
                  <a:schemeClr val="dk2"/>
                </a:solidFill>
                <a:latin typeface="Cambria"/>
                <a:ea typeface="Cambria"/>
                <a:cs typeface="Cambria"/>
                <a:sym typeface="Cambria"/>
              </a:rPr>
              <a:t> 	</a:t>
            </a:r>
          </a:p>
        </p:txBody>
      </p:sp>
      <p:sp>
        <p:nvSpPr>
          <p:cNvPr id="131" name="Shape 131"/>
          <p:cNvSpPr txBox="1"/>
          <p:nvPr>
            <p:ph idx="1" type="body"/>
          </p:nvPr>
        </p:nvSpPr>
        <p:spPr>
          <a:xfrm>
            <a:off y="2032002" x="457200"/>
            <a:ext cy="3556000" cx="7619999"/>
          </a:xfrm>
          <a:prstGeom prst="rect">
            <a:avLst/>
          </a:prstGeom>
          <a:noFill/>
          <a:ln>
            <a:noFill/>
          </a:ln>
        </p:spPr>
        <p:txBody>
          <a:bodyPr bIns="45700" rIns="91425" lIns="91425" tIns="45700" anchor="t" anchorCtr="0">
            <a:noAutofit/>
          </a:bodyPr>
          <a:lstStyle/>
          <a:p>
            <a:pPr algn="l" rtl="0" lvl="0" marR="0" indent="-228600" marL="342900">
              <a:spcBef>
                <a:spcPts val="0"/>
              </a:spcBef>
              <a:buClr>
                <a:schemeClr val="accent1"/>
              </a:buClr>
              <a:buSzPct val="100000"/>
              <a:buFont typeface="Arial"/>
              <a:buChar char="•"/>
            </a:pPr>
            <a:r>
              <a:rPr strike="noStrike" u="none" b="0" cap="none" baseline="0" sz="2200" lang="en-US" i="0">
                <a:solidFill>
                  <a:schemeClr val="dk1"/>
                </a:solidFill>
                <a:latin typeface="Calibri"/>
                <a:ea typeface="Calibri"/>
                <a:cs typeface="Calibri"/>
                <a:sym typeface="Calibri"/>
              </a:rPr>
              <a:t>Over half of homeowners said their children’s grades improved after moving into their Habitat home. </a:t>
            </a:r>
            <a:r>
              <a:rPr strike="noStrike" u="none" b="1" cap="none" baseline="0" sz="2200" lang="en-US" i="0">
                <a:solidFill>
                  <a:schemeClr val="dk1"/>
                </a:solidFill>
                <a:latin typeface="Calibri"/>
                <a:ea typeface="Calibri"/>
                <a:cs typeface="Calibri"/>
                <a:sym typeface="Calibri"/>
              </a:rPr>
              <a:t>Impact is more significant for those who were struggling most in previous housing situation. </a:t>
            </a:r>
          </a:p>
          <a:p>
            <a:pPr algn="l" rtl="0" lvl="0" marR="0" indent="-228600" marL="342900">
              <a:spcBef>
                <a:spcPts val="440"/>
              </a:spcBef>
              <a:buClr>
                <a:schemeClr val="accent1"/>
              </a:buClr>
              <a:buSzPct val="100000"/>
              <a:buFont typeface="Arial"/>
              <a:buChar char="•"/>
            </a:pPr>
            <a:r>
              <a:rPr strike="noStrike" u="none" b="0" cap="none" baseline="0" sz="2200" lang="en-US" i="0">
                <a:solidFill>
                  <a:schemeClr val="dk1"/>
                </a:solidFill>
                <a:latin typeface="Calibri"/>
                <a:ea typeface="Calibri"/>
                <a:cs typeface="Calibri"/>
                <a:sym typeface="Calibri"/>
              </a:rPr>
              <a:t>About two-thirds of the homeowners feel more confident about their ability to fund their children’s college education.</a:t>
            </a:r>
          </a:p>
          <a:p>
            <a:pPr algn="l" rtl="0" lvl="0" marR="0" indent="-228600" marL="342900">
              <a:spcBef>
                <a:spcPts val="440"/>
              </a:spcBef>
              <a:buClr>
                <a:schemeClr val="accent1"/>
              </a:buClr>
              <a:buSzPct val="100000"/>
              <a:buFont typeface="Arial"/>
              <a:buChar char="•"/>
            </a:pPr>
            <a:r>
              <a:rPr strike="noStrike" u="none" b="0" cap="none" baseline="0" sz="2200" lang="en-US" i="0">
                <a:solidFill>
                  <a:schemeClr val="dk1"/>
                </a:solidFill>
                <a:latin typeface="Calibri"/>
                <a:ea typeface="Calibri"/>
                <a:cs typeface="Calibri"/>
                <a:sym typeface="Calibri"/>
              </a:rPr>
              <a:t>Overall, 90 percent of homeowners said they feel better about their children’s future.</a:t>
            </a:r>
          </a:p>
        </p:txBody>
      </p:sp>
      <p:pic>
        <p:nvPicPr>
          <p:cNvPr id="132" name="Shape 132"/>
          <p:cNvPicPr preferRelativeResize="0"/>
          <p:nvPr/>
        </p:nvPicPr>
        <p:blipFill>
          <a:blip r:embed="rId3">
            <a:alphaModFix/>
          </a:blip>
          <a:stretch>
            <a:fillRect/>
          </a:stretch>
        </p:blipFill>
        <p:spPr>
          <a:xfrm>
            <a:off y="4724600" x="3671700"/>
            <a:ext cy="1921575" cx="4343124"/>
          </a:xfrm>
          <a:prstGeom prst="rect">
            <a:avLst/>
          </a:prstGeom>
          <a:noFill/>
          <a:ln>
            <a:noFill/>
          </a:ln>
        </p:spPr>
      </p:pic>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7" name="Shape 137"/>
        <p:cNvGrpSpPr/>
        <p:nvPr/>
      </p:nvGrpSpPr>
      <p:grpSpPr>
        <a:xfrm>
          <a:off y="0" x="0"/>
          <a:ext cy="0" cx="0"/>
          <a:chOff y="0" x="0"/>
          <a:chExt cy="0" cx="0"/>
        </a:xfrm>
      </p:grpSpPr>
      <p:sp>
        <p:nvSpPr>
          <p:cNvPr id="138" name="Shape 138"/>
          <p:cNvSpPr txBox="1"/>
          <p:nvPr>
            <p:ph type="title"/>
          </p:nvPr>
        </p:nvSpPr>
        <p:spPr>
          <a:xfrm>
            <a:off y="274637" x="457200"/>
            <a:ext cy="1143000" cx="7619999"/>
          </a:xfrm>
          <a:prstGeom prst="rect">
            <a:avLst/>
          </a:prstGeom>
        </p:spPr>
        <p:txBody>
          <a:bodyPr bIns="91425" rIns="91425" lIns="91425" tIns="91425" anchor="ctr" anchorCtr="0">
            <a:noAutofit/>
          </a:bodyPr>
          <a:lstStyle/>
          <a:p>
            <a:pPr>
              <a:spcBef>
                <a:spcPts val="0"/>
              </a:spcBef>
              <a:buNone/>
            </a:pPr>
            <a:r>
              <a:rPr sz="3600" lang="en-US">
                <a:solidFill>
                  <a:schemeClr val="dk2"/>
                </a:solidFill>
                <a:latin typeface="Cambria"/>
                <a:ea typeface="Cambria"/>
                <a:cs typeface="Cambria"/>
                <a:sym typeface="Cambria"/>
              </a:rPr>
              <a:t>Habitat has positive influence on adult education too</a:t>
            </a:r>
          </a:p>
        </p:txBody>
      </p:sp>
      <p:sp>
        <p:nvSpPr>
          <p:cNvPr id="139" name="Shape 139"/>
          <p:cNvSpPr txBox="1"/>
          <p:nvPr>
            <p:ph idx="1" type="body"/>
          </p:nvPr>
        </p:nvSpPr>
        <p:spPr>
          <a:xfrm>
            <a:off y="1600200" x="457200"/>
            <a:ext cy="4800600" cx="7619999"/>
          </a:xfrm>
          <a:prstGeom prst="rect">
            <a:avLst/>
          </a:prstGeom>
        </p:spPr>
        <p:txBody>
          <a:bodyPr bIns="91425" rIns="91425" lIns="91425" tIns="91425" anchor="t" anchorCtr="0">
            <a:noAutofit/>
          </a:bodyPr>
          <a:lstStyle/>
          <a:p>
            <a:pPr lvl="0" indent="-368300" marL="457200">
              <a:spcBef>
                <a:spcPts val="0"/>
              </a:spcBef>
              <a:buClr>
                <a:schemeClr val="accent1"/>
              </a:buClr>
              <a:buSzPct val="100000"/>
              <a:buFont typeface="Calibri"/>
              <a:buChar char="•"/>
            </a:pPr>
            <a:r>
              <a:rPr sz="2200" lang="en-US">
                <a:latin typeface="Calibri"/>
                <a:ea typeface="Calibri"/>
                <a:cs typeface="Calibri"/>
                <a:sym typeface="Calibri"/>
              </a:rPr>
              <a:t>In 92 percent of the Habitat homes, at least one adult started, completed, or plans to start higher education or training programs after moving in. </a:t>
            </a:r>
          </a:p>
        </p:txBody>
      </p:sp>
      <p:pic>
        <p:nvPicPr>
          <p:cNvPr id="140" name="Shape 140"/>
          <p:cNvPicPr preferRelativeResize="0"/>
          <p:nvPr/>
        </p:nvPicPr>
        <p:blipFill>
          <a:blip r:embed="rId3">
            <a:alphaModFix/>
          </a:blip>
          <a:stretch>
            <a:fillRect/>
          </a:stretch>
        </p:blipFill>
        <p:spPr>
          <a:xfrm>
            <a:off y="3014749" x="835349"/>
            <a:ext cy="2353174" cx="7464799"/>
          </a:xfrm>
          <a:prstGeom prst="rect">
            <a:avLst/>
          </a:prstGeom>
          <a:noFill/>
          <a:ln>
            <a:noFill/>
          </a:ln>
        </p:spPr>
      </p:pic>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5" name="Shape 145"/>
        <p:cNvGrpSpPr/>
        <p:nvPr/>
      </p:nvGrpSpPr>
      <p:grpSpPr>
        <a:xfrm>
          <a:off y="0" x="0"/>
          <a:ext cy="0" cx="0"/>
          <a:chOff y="0" x="0"/>
          <a:chExt cy="0" cx="0"/>
        </a:xfrm>
      </p:grpSpPr>
      <p:sp>
        <p:nvSpPr>
          <p:cNvPr id="146" name="Shape 146"/>
          <p:cNvSpPr txBox="1"/>
          <p:nvPr>
            <p:ph type="title"/>
          </p:nvPr>
        </p:nvSpPr>
        <p:spPr>
          <a:xfrm>
            <a:off y="274637" x="254000"/>
            <a:ext cy="1143000" cx="7823199"/>
          </a:xfrm>
          <a:prstGeom prst="rect">
            <a:avLst/>
          </a:prstGeom>
          <a:noFill/>
          <a:ln>
            <a:noFill/>
          </a:ln>
        </p:spPr>
        <p:txBody>
          <a:bodyPr bIns="45700" rIns="91425" lIns="91425" tIns="45700" anchor="ctr" anchorCtr="0">
            <a:noAutofit/>
          </a:bodyPr>
          <a:lstStyle/>
          <a:p>
            <a:pPr algn="l" rtl="0" lvl="0" marR="0" indent="0" marL="0">
              <a:spcBef>
                <a:spcPts val="0"/>
              </a:spcBef>
              <a:buClr>
                <a:schemeClr val="dk2"/>
              </a:buClr>
              <a:buSzPct val="25000"/>
              <a:buFont typeface="Cambria"/>
              <a:buNone/>
            </a:pPr>
            <a:r>
              <a:rPr strike="noStrike" u="none" b="0" cap="none" baseline="0" sz="4600" lang="en-US" i="0">
                <a:solidFill>
                  <a:schemeClr val="dk2"/>
                </a:solidFill>
                <a:latin typeface="Cambria"/>
                <a:ea typeface="Cambria"/>
                <a:cs typeface="Cambria"/>
                <a:sym typeface="Cambria"/>
              </a:rPr>
              <a:t>Homeowners feel connected</a:t>
            </a:r>
          </a:p>
        </p:txBody>
      </p:sp>
      <p:sp>
        <p:nvSpPr>
          <p:cNvPr id="147" name="Shape 147"/>
          <p:cNvSpPr txBox="1"/>
          <p:nvPr>
            <p:ph idx="1" type="body"/>
          </p:nvPr>
        </p:nvSpPr>
        <p:spPr>
          <a:xfrm>
            <a:off y="1600200" x="457200"/>
            <a:ext cy="4800600" cx="7619999"/>
          </a:xfrm>
          <a:prstGeom prst="rect">
            <a:avLst/>
          </a:prstGeom>
          <a:noFill/>
          <a:ln>
            <a:noFill/>
          </a:ln>
        </p:spPr>
        <p:txBody>
          <a:bodyPr bIns="45700" rIns="91425" lIns="91425" tIns="45700" anchor="t" anchorCtr="0">
            <a:noAutofit/>
          </a:bodyPr>
          <a:lstStyle/>
          <a:p>
            <a:pPr algn="l" rtl="0" lvl="0" marR="0" indent="-228600" marL="342900">
              <a:spcBef>
                <a:spcPts val="0"/>
              </a:spcBef>
              <a:buClr>
                <a:schemeClr val="accent1"/>
              </a:buClr>
              <a:buSzPct val="100000"/>
              <a:buFont typeface="Arial"/>
              <a:buChar char="•"/>
            </a:pPr>
            <a:r>
              <a:rPr strike="noStrike" u="none" b="0" cap="none" baseline="0" sz="2200" lang="en-US" i="0">
                <a:solidFill>
                  <a:schemeClr val="dk1"/>
                </a:solidFill>
                <a:latin typeface="Calibri"/>
                <a:ea typeface="Calibri"/>
                <a:cs typeface="Calibri"/>
                <a:sym typeface="Calibri"/>
              </a:rPr>
              <a:t>More than 80 percent of homeowners reported they feel connected to their community, and over half said they participate more in community activities.</a:t>
            </a:r>
          </a:p>
          <a:p>
            <a:pPr algn="l" rtl="0" lvl="0" marR="0" indent="-228600" marL="342900">
              <a:spcBef>
                <a:spcPts val="440"/>
              </a:spcBef>
              <a:buClr>
                <a:schemeClr val="accent1"/>
              </a:buClr>
              <a:buSzPct val="100000"/>
              <a:buFont typeface="Arial"/>
              <a:buChar char="•"/>
            </a:pPr>
            <a:r>
              <a:rPr strike="noStrike" u="none" b="0" cap="none" baseline="0" sz="2200" lang="en-US" i="0">
                <a:solidFill>
                  <a:schemeClr val="dk1"/>
                </a:solidFill>
                <a:latin typeface="Calibri"/>
                <a:ea typeface="Calibri"/>
                <a:cs typeface="Calibri"/>
                <a:sym typeface="Calibri"/>
              </a:rPr>
              <a:t>Two-thirds of families said their children spend more time with their friends and classmates.</a:t>
            </a:r>
          </a:p>
          <a:p>
            <a:pPr algn="l" rtl="0" lvl="0" marR="0" indent="-88900" marL="342900">
              <a:spcBef>
                <a:spcPts val="440"/>
              </a:spcBef>
              <a:buClr>
                <a:schemeClr val="accent1"/>
              </a:buClr>
              <a:buFont typeface="Arial"/>
              <a:buNone/>
            </a:pPr>
            <a:r>
              <a:t/>
            </a:r>
            <a:endParaRPr strike="noStrike" u="none" b="0" cap="none" baseline="0" sz="2200" i="0">
              <a:solidFill>
                <a:schemeClr val="dk1"/>
              </a:solidFill>
              <a:latin typeface="Calibri"/>
              <a:ea typeface="Calibri"/>
              <a:cs typeface="Calibri"/>
              <a:sym typeface="Calibri"/>
            </a:endParaRPr>
          </a:p>
        </p:txBody>
      </p:sp>
      <p:pic>
        <p:nvPicPr>
          <p:cNvPr id="148" name="Shape 148"/>
          <p:cNvPicPr preferRelativeResize="0"/>
          <p:nvPr/>
        </p:nvPicPr>
        <p:blipFill>
          <a:blip r:embed="rId3">
            <a:alphaModFix/>
          </a:blip>
          <a:stretch>
            <a:fillRect/>
          </a:stretch>
        </p:blipFill>
        <p:spPr>
          <a:xfrm>
            <a:off y="3601637" x="2530350"/>
            <a:ext cy="2752725" cx="4648200"/>
          </a:xfrm>
          <a:prstGeom prst="rect">
            <a:avLst/>
          </a:prstGeom>
          <a:noFill/>
          <a:ln>
            <a:noFill/>
          </a:ln>
        </p:spPr>
      </p:pic>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Adjacency">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